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19" autoAdjust="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2/14/2023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2/14/2023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2/14/2023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2/14/2023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2/14/2023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Autofit/>
          </a:bodyPr>
          <a:lstStyle/>
          <a:p>
            <a:r>
              <a:rPr lang="en-US" sz="2800" dirty="0"/>
              <a:t>Week 4 report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109" y="0"/>
            <a:ext cx="11029616" cy="1188720"/>
          </a:xfrm>
        </p:spPr>
        <p:txBody>
          <a:bodyPr/>
          <a:lstStyle/>
          <a:p>
            <a:r>
              <a:rPr lang="en-US" dirty="0"/>
              <a:t>Propellant mold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B73339-81D6-AC59-D9EA-43F537133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188720"/>
            <a:ext cx="11029615" cy="251108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Dimensions 800mm × 800 mm</a:t>
            </a:r>
          </a:p>
          <a:p>
            <a:pPr marL="0" indent="0">
              <a:buNone/>
            </a:pPr>
            <a:r>
              <a:rPr lang="en-US" dirty="0"/>
              <a:t>300mm(outer circle radius)</a:t>
            </a:r>
          </a:p>
          <a:p>
            <a:pPr marL="0" indent="0">
              <a:buNone/>
            </a:pPr>
            <a:r>
              <a:rPr lang="en-US" dirty="0"/>
              <a:t> _ 260 mm(inner circle radius</a:t>
            </a:r>
          </a:p>
          <a:p>
            <a:pPr marL="0" indent="0">
              <a:buNone/>
            </a:pPr>
            <a:r>
              <a:rPr lang="en-US" dirty="0"/>
              <a:t>Pressing plate-260mm</a:t>
            </a:r>
          </a:p>
          <a:p>
            <a:pPr marL="0" indent="0">
              <a:buNone/>
            </a:pPr>
            <a:r>
              <a:rPr lang="en-US" dirty="0"/>
              <a:t>Rod 150mm length</a:t>
            </a:r>
          </a:p>
          <a:p>
            <a:pPr marL="0" indent="0">
              <a:buNone/>
            </a:pPr>
            <a:r>
              <a:rPr lang="en-US" dirty="0" err="1"/>
              <a:t>Threadsize</a:t>
            </a:r>
            <a:r>
              <a:rPr lang="en-US" dirty="0"/>
              <a:t> M30×3.5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821B53-458E-D182-7C63-315E6118E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605" y="2416126"/>
            <a:ext cx="8783202" cy="438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BD230-6DEF-8BD9-2048-375BA319B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80" y="0"/>
            <a:ext cx="11029616" cy="1188720"/>
          </a:xfrm>
        </p:spPr>
        <p:txBody>
          <a:bodyPr/>
          <a:lstStyle/>
          <a:p>
            <a:r>
              <a:rPr lang="en-US" dirty="0"/>
              <a:t>propellant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9005C-83D9-2D2C-617F-679292D76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188720"/>
            <a:ext cx="11029615" cy="213125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Propellant type KNSB</a:t>
            </a:r>
          </a:p>
          <a:p>
            <a:r>
              <a:rPr lang="en-US" dirty="0"/>
              <a:t>BATES grain</a:t>
            </a:r>
          </a:p>
          <a:p>
            <a:r>
              <a:rPr lang="en-US" dirty="0"/>
              <a:t>Propellant diameter, 66mm,</a:t>
            </a:r>
          </a:p>
          <a:p>
            <a:r>
              <a:rPr lang="en-US" dirty="0"/>
              <a:t> Core diameter 25mm</a:t>
            </a:r>
          </a:p>
          <a:p>
            <a:r>
              <a:rPr lang="en-US" dirty="0"/>
              <a:t>Grain length 102mm</a:t>
            </a:r>
          </a:p>
          <a:p>
            <a:r>
              <a:rPr lang="en-US" dirty="0"/>
              <a:t>4 grains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94B560-D06B-B7FF-E028-530F2A4B2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182" y="734342"/>
            <a:ext cx="7883625" cy="560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744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9AD2F-091F-ED88-0418-E6465B235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0"/>
            <a:ext cx="11029616" cy="1188720"/>
          </a:xfrm>
        </p:spPr>
        <p:txBody>
          <a:bodyPr/>
          <a:lstStyle/>
          <a:p>
            <a:r>
              <a:rPr lang="en-US" dirty="0"/>
              <a:t>motor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BE760-A2FD-531A-BF71-2FA4448DB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188719"/>
            <a:ext cx="11029615" cy="5915466"/>
          </a:xfrm>
        </p:spPr>
        <p:txBody>
          <a:bodyPr/>
          <a:lstStyle/>
          <a:p>
            <a:r>
              <a:rPr lang="en-US" dirty="0"/>
              <a:t>Casing outer diameter 75mm</a:t>
            </a:r>
          </a:p>
          <a:p>
            <a:r>
              <a:rPr lang="en-US" dirty="0"/>
              <a:t>Thickness, 2.5 mm</a:t>
            </a:r>
          </a:p>
          <a:p>
            <a:r>
              <a:rPr lang="en-US" dirty="0"/>
              <a:t>Casing material aluminum 7075 T-6</a:t>
            </a:r>
          </a:p>
          <a:p>
            <a:r>
              <a:rPr lang="en-US" dirty="0"/>
              <a:t>Nozzle material stainless steel</a:t>
            </a:r>
          </a:p>
          <a:p>
            <a:r>
              <a:rPr lang="en-US" dirty="0"/>
              <a:t>Nozzle throat length 3mm</a:t>
            </a:r>
          </a:p>
          <a:p>
            <a:r>
              <a:rPr lang="en-US" dirty="0"/>
              <a:t>Nozzle throat diameter 13mm</a:t>
            </a:r>
          </a:p>
          <a:p>
            <a:r>
              <a:rPr lang="en-US" dirty="0"/>
              <a:t>Nozzle exit diameter 40mm</a:t>
            </a:r>
          </a:p>
          <a:p>
            <a:r>
              <a:rPr lang="en-US" dirty="0"/>
              <a:t>Bulkhead material Aluminum 7075-T6</a:t>
            </a:r>
          </a:p>
          <a:p>
            <a:r>
              <a:rPr lang="en-US" dirty="0"/>
              <a:t>Fasteners socket cap head screws</a:t>
            </a:r>
          </a:p>
          <a:p>
            <a:r>
              <a:rPr lang="en-US" dirty="0"/>
              <a:t>Spacer rings thickness 6mm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B67EAB-CCFD-E65D-0BFF-567D386B96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318" r="2269" b="10339"/>
          <a:stretch/>
        </p:blipFill>
        <p:spPr>
          <a:xfrm>
            <a:off x="4289923" y="914400"/>
            <a:ext cx="7766089" cy="32320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CEA649-C7C8-1CF2-50CA-10F075C1C2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847" t="21730" r="20038" b="11366"/>
          <a:stretch/>
        </p:blipFill>
        <p:spPr>
          <a:xfrm>
            <a:off x="5078436" y="3624542"/>
            <a:ext cx="5683349" cy="323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462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5E8D1-AF72-E05D-3F5B-729BCCC1B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515" y="288290"/>
            <a:ext cx="11029616" cy="1188720"/>
          </a:xfrm>
        </p:spPr>
        <p:txBody>
          <a:bodyPr/>
          <a:lstStyle/>
          <a:p>
            <a:r>
              <a:rPr lang="en-US" dirty="0"/>
              <a:t>Test stand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36D1D-3344-527B-AA7D-E63AEF7A5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942535"/>
            <a:ext cx="11029615" cy="3179299"/>
          </a:xfrm>
        </p:spPr>
        <p:txBody>
          <a:bodyPr/>
          <a:lstStyle/>
          <a:p>
            <a:r>
              <a:rPr lang="en-US" dirty="0"/>
              <a:t>Length 500mm</a:t>
            </a:r>
          </a:p>
          <a:p>
            <a:r>
              <a:rPr lang="en-US" dirty="0"/>
              <a:t>Width 500mm</a:t>
            </a:r>
          </a:p>
          <a:p>
            <a:r>
              <a:rPr lang="en-US" dirty="0"/>
              <a:t>Height 1000mm</a:t>
            </a:r>
          </a:p>
          <a:p>
            <a:r>
              <a:rPr lang="en-US" dirty="0"/>
              <a:t>Materials angle line, steel tubes, bolts and nuts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2F0B90-E2E3-B4F0-FBBF-DA4DF68D1D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31" t="18240" r="20269" b="9930"/>
          <a:stretch/>
        </p:blipFill>
        <p:spPr>
          <a:xfrm>
            <a:off x="5360894" y="576727"/>
            <a:ext cx="6766627" cy="492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81762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{9E19E8F9-6B17-44C3-BAF7-757F7E39ACA8}tf33552983_win32</Template>
  <TotalTime>158</TotalTime>
  <Words>113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Franklin Gothic Book</vt:lpstr>
      <vt:lpstr>Franklin Gothic Demi</vt:lpstr>
      <vt:lpstr>Wingdings 2</vt:lpstr>
      <vt:lpstr>DividendVTI</vt:lpstr>
      <vt:lpstr>PowerPoint Presentation</vt:lpstr>
      <vt:lpstr>Propellant mold</vt:lpstr>
      <vt:lpstr>propellant</vt:lpstr>
      <vt:lpstr>motor</vt:lpstr>
      <vt:lpstr>Test stand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Bruce kiplagat</dc:creator>
  <cp:lastModifiedBy>Bruce kiplagat</cp:lastModifiedBy>
  <cp:revision>1</cp:revision>
  <dcterms:created xsi:type="dcterms:W3CDTF">2023-02-15T04:03:07Z</dcterms:created>
  <dcterms:modified xsi:type="dcterms:W3CDTF">2023-02-15T06:41:50Z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