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19" autoAdjust="0"/>
  </p:normalViewPr>
  <p:slideViewPr>
    <p:cSldViewPr snapToGrid="0">
      <p:cViewPr>
        <p:scale>
          <a:sx n="81" d="100"/>
          <a:sy n="81" d="100"/>
        </p:scale>
        <p:origin x="-30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2/28/2023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2/28/2023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="" xmlns:a16="http://schemas.microsoft.com/office/drawing/2014/main" id="{D6D7A0BC-0046-4CAA-8E7F-DCAFE511EA0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Autofit/>
          </a:bodyPr>
          <a:lstStyle/>
          <a:p>
            <a:r>
              <a:rPr lang="en-US" sz="2800" dirty="0" smtClean="0"/>
              <a:t>Week 6 </a:t>
            </a:r>
            <a:r>
              <a:rPr lang="en-US" sz="2800" dirty="0"/>
              <a:t>report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E7C6334F-6411-41EC-AD7D-179EDD8B58C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E6B02CEE-3AF8-4349-9B3E-8970E6DF62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AAA01CF0-3FB5-44EB-B7DE-F2E86374C2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=""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109" y="0"/>
            <a:ext cx="11029616" cy="1188720"/>
          </a:xfrm>
        </p:spPr>
        <p:txBody>
          <a:bodyPr/>
          <a:lstStyle/>
          <a:p>
            <a:r>
              <a:rPr lang="en-US" dirty="0" smtClean="0"/>
              <a:t>Propellant Preparation 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A0B73339-81D6-AC59-D9EA-43F537133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88718"/>
            <a:ext cx="11029615" cy="52589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Test grain</a:t>
            </a:r>
          </a:p>
          <a:p>
            <a:pPr marL="0" indent="0">
              <a:buNone/>
            </a:pPr>
            <a:r>
              <a:rPr lang="en-US" dirty="0" smtClean="0"/>
              <a:t>Mass – 200g</a:t>
            </a:r>
          </a:p>
          <a:p>
            <a:pPr marL="0" indent="0">
              <a:buNone/>
            </a:pPr>
            <a:r>
              <a:rPr lang="en-US" dirty="0" smtClean="0"/>
              <a:t>Potassium Nitrate – </a:t>
            </a:r>
            <a:r>
              <a:rPr lang="en-US" dirty="0" smtClean="0"/>
              <a:t>129g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Iron(III)Oxide – 1.5g</a:t>
            </a:r>
          </a:p>
          <a:p>
            <a:pPr marL="0" indent="0">
              <a:buNone/>
            </a:pPr>
            <a:r>
              <a:rPr lang="en-US" dirty="0" smtClean="0"/>
              <a:t>Sorbitol – </a:t>
            </a:r>
            <a:r>
              <a:rPr lang="en-US" dirty="0" smtClean="0"/>
              <a:t>69.5g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Procedure </a:t>
            </a:r>
          </a:p>
          <a:p>
            <a:pPr marL="0" indent="0">
              <a:buNone/>
            </a:pPr>
            <a:r>
              <a:rPr lang="en-US" dirty="0" smtClean="0"/>
              <a:t>Add the iron(III)oxide to the potassium nitrate and stir to mix</a:t>
            </a:r>
          </a:p>
          <a:p>
            <a:pPr marL="0" indent="0">
              <a:buNone/>
            </a:pPr>
            <a:r>
              <a:rPr lang="en-US" dirty="0" smtClean="0"/>
              <a:t>Add sorbitol to the mixture above while stirring</a:t>
            </a:r>
          </a:p>
          <a:p>
            <a:pPr marL="0" indent="0">
              <a:buNone/>
            </a:pPr>
            <a:r>
              <a:rPr lang="en-US" dirty="0" smtClean="0"/>
              <a:t>Preheat the pan using an induction heater to about 180 degrees</a:t>
            </a:r>
          </a:p>
          <a:p>
            <a:pPr marL="0" indent="0">
              <a:buNone/>
            </a:pPr>
            <a:r>
              <a:rPr lang="en-US" dirty="0" smtClean="0"/>
              <a:t>Place the mixture above in the pan and stir until its able to drip of the spoon</a:t>
            </a:r>
          </a:p>
          <a:p>
            <a:pPr marL="0" indent="0">
              <a:buNone/>
            </a:pPr>
            <a:r>
              <a:rPr lang="en-US" dirty="0" smtClean="0"/>
              <a:t>Place the mixture in the mold blocks and compress to the appropriate size and wait for it to solidify</a:t>
            </a:r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ABD230-6DEF-8BD9-2048-375BA319B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80" y="0"/>
            <a:ext cx="11029616" cy="1188720"/>
          </a:xfrm>
        </p:spPr>
        <p:txBody>
          <a:bodyPr/>
          <a:lstStyle/>
          <a:p>
            <a:r>
              <a:rPr lang="en-US" dirty="0" smtClean="0"/>
              <a:t>Propellant Preparation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729005C-83D9-2D2C-617F-679292D76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069" y="1101969"/>
            <a:ext cx="11029615" cy="27666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Grain for motor</a:t>
            </a:r>
          </a:p>
          <a:p>
            <a:pPr marL="0" indent="0">
              <a:buNone/>
            </a:pPr>
            <a:r>
              <a:rPr lang="en-US" dirty="0" smtClean="0"/>
              <a:t>Mass – 555g</a:t>
            </a:r>
          </a:p>
          <a:p>
            <a:pPr marL="0" indent="0">
              <a:buNone/>
            </a:pPr>
            <a:r>
              <a:rPr lang="en-US" dirty="0" smtClean="0"/>
              <a:t>Iron(III)oxide-3g</a:t>
            </a:r>
          </a:p>
          <a:p>
            <a:pPr marL="0" indent="0">
              <a:buNone/>
            </a:pPr>
            <a:r>
              <a:rPr lang="en-US" dirty="0" smtClean="0"/>
              <a:t>Potassium Nitrate -364g</a:t>
            </a:r>
          </a:p>
          <a:p>
            <a:pPr marL="0" indent="0">
              <a:buNone/>
            </a:pPr>
            <a:r>
              <a:rPr lang="en-US" dirty="0" smtClean="0"/>
              <a:t>Sorbitol-188g</a:t>
            </a:r>
          </a:p>
          <a:p>
            <a:pPr marL="0" indent="0">
              <a:buNone/>
            </a:pPr>
            <a:r>
              <a:rPr lang="en-US" dirty="0" smtClean="0"/>
              <a:t>The total number of grains to be made is 4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138" y="822959"/>
            <a:ext cx="5324372" cy="561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744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E9AD2F-091F-ED88-0418-E6465B235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0"/>
            <a:ext cx="11029616" cy="1188720"/>
          </a:xfrm>
        </p:spPr>
        <p:txBody>
          <a:bodyPr/>
          <a:lstStyle/>
          <a:p>
            <a:r>
              <a:rPr lang="en-US" dirty="0" smtClean="0"/>
              <a:t>IGNITOR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00BE760-A2FD-531A-BF71-2FA4448DB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469" y="1465385"/>
            <a:ext cx="11029615" cy="345830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igniter developed is a MDP type.</a:t>
            </a:r>
          </a:p>
          <a:p>
            <a:pPr marL="0" indent="0">
              <a:buNone/>
            </a:pPr>
            <a:r>
              <a:rPr lang="en-US" dirty="0" smtClean="0"/>
              <a:t>It uses black powder or match stick head</a:t>
            </a:r>
          </a:p>
          <a:p>
            <a:pPr marL="0" indent="0">
              <a:buNone/>
            </a:pPr>
            <a:r>
              <a:rPr lang="en-US" dirty="0" smtClean="0"/>
              <a:t>The igniter is powered by 11.1 v battery </a:t>
            </a:r>
          </a:p>
          <a:p>
            <a:pPr marL="0" indent="0">
              <a:buNone/>
            </a:pPr>
            <a:r>
              <a:rPr lang="en-US" dirty="0" smtClean="0"/>
              <a:t>A nichrome wire is used to heat the powder for ignition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478" y="1055077"/>
            <a:ext cx="5325858" cy="502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462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65E8D1-AF72-E05D-3F5B-729BCCC1B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515" y="288290"/>
            <a:ext cx="11029616" cy="1188720"/>
          </a:xfrm>
        </p:spPr>
        <p:txBody>
          <a:bodyPr/>
          <a:lstStyle/>
          <a:p>
            <a:r>
              <a:rPr lang="en-US" dirty="0" smtClean="0"/>
              <a:t>Circuit for igniter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22577" y="1379572"/>
            <a:ext cx="11029615" cy="107055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circuit is fabricated on perf board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215" y="1254370"/>
            <a:ext cx="5638800" cy="499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81762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{9E19E8F9-6B17-44C3-BAF7-757F7E39ACA8}tf33552983_win32</Template>
  <TotalTime>279</TotalTime>
  <Words>157</Words>
  <Application>Microsoft Office PowerPoint</Application>
  <PresentationFormat>Custom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DividendVTI</vt:lpstr>
      <vt:lpstr>PowerPoint Presentation</vt:lpstr>
      <vt:lpstr>Propellant Preparation </vt:lpstr>
      <vt:lpstr>Propellant Preparation</vt:lpstr>
      <vt:lpstr>IGNITOR</vt:lpstr>
      <vt:lpstr>Circuit for igniter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kiplagat</dc:creator>
  <cp:lastModifiedBy>Dell Workstation</cp:lastModifiedBy>
  <cp:revision>11</cp:revision>
  <dcterms:created xsi:type="dcterms:W3CDTF">2023-02-15T04:03:07Z</dcterms:created>
  <dcterms:modified xsi:type="dcterms:W3CDTF">2023-02-28T20:22:02Z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