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ProximaNova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ca48c746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1ca48c746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42e3e7c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42e3e7c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ca48c7466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ca48c746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ca48c746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1ca48c746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4400e736_2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4400e73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ca48c7466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ca48c746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4400e73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4400e73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ca48c746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ca48c746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ca48c746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1ca48c746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5"/>
          <p:cNvPicPr preferRelativeResize="0"/>
          <p:nvPr/>
        </p:nvPicPr>
        <p:blipFill rotWithShape="1">
          <a:blip r:embed="rId3">
            <a:alphaModFix/>
          </a:blip>
          <a:srcRect b="14839" l="0" r="0" t="14832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/>
          <p:nvPr>
            <p:ph type="ctrTitle"/>
          </p:nvPr>
        </p:nvSpPr>
        <p:spPr>
          <a:xfrm>
            <a:off x="510450" y="348775"/>
            <a:ext cx="8123100" cy="1588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Airframe Progress Report</a:t>
            </a:r>
            <a:endParaRPr sz="60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5"/>
          <p:cNvSpPr txBox="1"/>
          <p:nvPr>
            <p:ph idx="1" type="subTitle"/>
          </p:nvPr>
        </p:nvSpPr>
        <p:spPr>
          <a:xfrm>
            <a:off x="510450" y="349003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-15/3/2023-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5"/>
          <p:cNvSpPr txBox="1"/>
          <p:nvPr>
            <p:ph idx="1" type="subTitle"/>
          </p:nvPr>
        </p:nvSpPr>
        <p:spPr>
          <a:xfrm>
            <a:off x="510450" y="4370773"/>
            <a:ext cx="81231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no_reply@example.com</a:t>
            </a:r>
            <a:endParaRPr sz="1800"/>
          </a:p>
        </p:txBody>
      </p:sp>
      <p:cxnSp>
        <p:nvCxnSpPr>
          <p:cNvPr id="108" name="Google Shape;108;p25"/>
          <p:cNvCxnSpPr/>
          <p:nvPr/>
        </p:nvCxnSpPr>
        <p:spPr>
          <a:xfrm>
            <a:off x="2872150" y="3238500"/>
            <a:ext cx="4000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Times New Roman"/>
                <a:ea typeface="Times New Roman"/>
                <a:cs typeface="Times New Roman"/>
                <a:sym typeface="Times New Roman"/>
              </a:rPr>
              <a:t>THANKYOU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34"/>
          <p:cNvSpPr txBox="1"/>
          <p:nvPr/>
        </p:nvSpPr>
        <p:spPr>
          <a:xfrm>
            <a:off x="2901475" y="3458300"/>
            <a:ext cx="296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Q/A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14" name="Google Shape;114;p26"/>
          <p:cNvSpPr txBox="1"/>
          <p:nvPr>
            <p:ph idx="2" type="body"/>
          </p:nvPr>
        </p:nvSpPr>
        <p:spPr>
          <a:xfrm>
            <a:off x="4968800" y="10905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★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Fabrication of fibreglass #20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★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Calculation of density of the fabricated airframe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353425" y="181695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Fabrication of the airframe</a:t>
            </a:r>
            <a:endParaRPr/>
          </a:p>
        </p:txBody>
      </p:sp>
      <p:sp>
        <p:nvSpPr>
          <p:cNvPr id="120" name="Google Shape;120;p27"/>
          <p:cNvSpPr txBox="1"/>
          <p:nvPr>
            <p:ph idx="1" type="subTitle"/>
          </p:nvPr>
        </p:nvSpPr>
        <p:spPr>
          <a:xfrm>
            <a:off x="236200" y="73215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#20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152400" y="2784225"/>
            <a:ext cx="5998800" cy="14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Height: 105cm</a:t>
            </a:r>
            <a:endParaRPr sz="22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Diameter = 8.1cm</a:t>
            </a:r>
            <a:endParaRPr sz="22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Thickness = 0.3mm</a:t>
            </a:r>
            <a:endParaRPr sz="22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Density = 1.479g/cm</a:t>
            </a:r>
            <a:r>
              <a:rPr baseline="30000" lang="en" sz="2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aseline="30000" sz="22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28"/>
          <p:cNvPicPr preferRelativeResize="0"/>
          <p:nvPr/>
        </p:nvPicPr>
        <p:blipFill rotWithShape="1">
          <a:blip r:embed="rId3">
            <a:alphaModFix/>
          </a:blip>
          <a:srcRect b="38469" l="0" r="0" t="0"/>
          <a:stretch/>
        </p:blipFill>
        <p:spPr>
          <a:xfrm>
            <a:off x="254975" y="152400"/>
            <a:ext cx="8889026" cy="241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8"/>
          <p:cNvSpPr txBox="1"/>
          <p:nvPr/>
        </p:nvSpPr>
        <p:spPr>
          <a:xfrm>
            <a:off x="152400" y="4264125"/>
            <a:ext cx="8704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The thickness slightly changed bearing to the fact we used the fibremat, and nylon.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Calculations of density</a:t>
            </a:r>
            <a:endParaRPr/>
          </a:p>
        </p:txBody>
      </p:sp>
      <p:sp>
        <p:nvSpPr>
          <p:cNvPr id="133" name="Google Shape;133;p29"/>
          <p:cNvSpPr txBox="1"/>
          <p:nvPr>
            <p:ph idx="1" type="subTitle"/>
          </p:nvPr>
        </p:nvSpPr>
        <p:spPr>
          <a:xfrm>
            <a:off x="265500" y="7761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#20</a:t>
            </a:r>
            <a:endParaRPr/>
          </a:p>
        </p:txBody>
      </p:sp>
      <p:sp>
        <p:nvSpPr>
          <p:cNvPr id="134" name="Google Shape;134;p29"/>
          <p:cNvSpPr txBox="1"/>
          <p:nvPr/>
        </p:nvSpPr>
        <p:spPr>
          <a:xfrm>
            <a:off x="4762500" y="175850"/>
            <a:ext cx="4045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FABRICATED AIRFRAME 1:</a:t>
            </a:r>
            <a:endParaRPr sz="2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9"/>
          <p:cNvSpPr txBox="1"/>
          <p:nvPr/>
        </p:nvSpPr>
        <p:spPr>
          <a:xfrm>
            <a:off x="4762500" y="760725"/>
            <a:ext cx="4045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 : 105 cm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THICKNESS: 0.3cm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MASS:  1326 g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AVG CIRCUMFERENCE: 29.4 cm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9"/>
          <p:cNvSpPr txBox="1"/>
          <p:nvPr/>
        </p:nvSpPr>
        <p:spPr>
          <a:xfrm>
            <a:off x="4762500" y="2510275"/>
            <a:ext cx="4045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Volume = π *(R</a:t>
            </a:r>
            <a:r>
              <a:rPr baseline="30000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-r</a:t>
            </a:r>
            <a:r>
              <a:rPr baseline="30000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)* h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Volume = 896.38cm</a:t>
            </a:r>
            <a:r>
              <a:rPr baseline="30000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9"/>
          <p:cNvSpPr txBox="1"/>
          <p:nvPr/>
        </p:nvSpPr>
        <p:spPr>
          <a:xfrm>
            <a:off x="4762500" y="3574950"/>
            <a:ext cx="4045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Density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mass / volume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Volume = 1.479g/cm</a:t>
            </a:r>
            <a:r>
              <a:rPr baseline="30000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aseline="30000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9"/>
          <p:cNvSpPr txBox="1"/>
          <p:nvPr/>
        </p:nvSpPr>
        <p:spPr>
          <a:xfrm>
            <a:off x="2183400" y="4312200"/>
            <a:ext cx="2388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Actual GFRP density lies between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1.25 - 2.5 g/cm</a:t>
            </a:r>
            <a:r>
              <a:rPr baseline="30000" lang="en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aseline="30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/>
        </p:nvSpPr>
        <p:spPr>
          <a:xfrm>
            <a:off x="4762500" y="175850"/>
            <a:ext cx="4381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OPENROCKET SIMULATION</a:t>
            </a:r>
            <a:r>
              <a:rPr lang="en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4762500" y="714650"/>
            <a:ext cx="40452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 : 91 cm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THICKNESS: 0.3cm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DENSITY: 1.479g/cm</a:t>
            </a:r>
            <a:r>
              <a:rPr baseline="30000"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aseline="30000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4762500" y="1925250"/>
            <a:ext cx="4045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Performing a correlation calculation to get the estimate mass and compare what we have in 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openrocket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30"/>
          <p:cNvSpPr txBox="1"/>
          <p:nvPr/>
        </p:nvSpPr>
        <p:spPr>
          <a:xfrm>
            <a:off x="307750" y="221925"/>
            <a:ext cx="3795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#20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30"/>
          <p:cNvSpPr txBox="1"/>
          <p:nvPr/>
        </p:nvSpPr>
        <p:spPr>
          <a:xfrm>
            <a:off x="4856300" y="3337575"/>
            <a:ext cx="4045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105cm = 1326g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91cm= ?</a:t>
            </a:r>
            <a:endParaRPr baseline="30000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30"/>
          <p:cNvSpPr txBox="1"/>
          <p:nvPr/>
        </p:nvSpPr>
        <p:spPr>
          <a:xfrm>
            <a:off x="256450" y="714650"/>
            <a:ext cx="38979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From the open rocket simulation shown in the next slide, with the fabricated density, we get our component mass as 1053g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30"/>
          <p:cNvSpPr txBox="1"/>
          <p:nvPr/>
        </p:nvSpPr>
        <p:spPr>
          <a:xfrm>
            <a:off x="307750" y="2447200"/>
            <a:ext cx="35754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From the correlation calculation, the mass is 1149.2g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Which is a 9%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discrepancy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from the simulation.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18324" cy="48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3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2"/>
          <p:cNvSpPr txBox="1"/>
          <p:nvPr/>
        </p:nvSpPr>
        <p:spPr>
          <a:xfrm>
            <a:off x="152400" y="4527900"/>
            <a:ext cx="68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Apogee = 2104m     Total mass = 10kg      Stability= 1.87 cal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type="title"/>
          </p:nvPr>
        </p:nvSpPr>
        <p:spPr>
          <a:xfrm>
            <a:off x="236175" y="174367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WEEK’S OBJECTIVES</a:t>
            </a:r>
            <a:endParaRPr/>
          </a:p>
        </p:txBody>
      </p:sp>
      <p:sp>
        <p:nvSpPr>
          <p:cNvPr id="166" name="Google Shape;166;p33"/>
          <p:cNvSpPr txBox="1"/>
          <p:nvPr>
            <p:ph idx="2" type="body"/>
          </p:nvPr>
        </p:nvSpPr>
        <p:spPr>
          <a:xfrm>
            <a:off x="4968800" y="10905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★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Fabrication of Aluminum #20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★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Fabrication of the fin alignment jig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