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7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F4142-EB4F-4B1C-AA9A-B8FBB551C4B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B51DAF0-9C11-47E6-AAF4-3FFAD3CFA415}">
      <dgm:prSet/>
      <dgm:spPr/>
      <dgm:t>
        <a:bodyPr/>
        <a:lstStyle/>
        <a:p>
          <a:r>
            <a:rPr lang="en-US"/>
            <a:t>FINISH UP</a:t>
          </a:r>
        </a:p>
      </dgm:t>
    </dgm:pt>
    <dgm:pt modelId="{DCC90FE9-7D1E-4252-9ED4-E0B52691F28B}" type="parTrans" cxnId="{61DBCBA4-2483-4CB3-A7D9-705957B3E079}">
      <dgm:prSet/>
      <dgm:spPr/>
      <dgm:t>
        <a:bodyPr/>
        <a:lstStyle/>
        <a:p>
          <a:endParaRPr lang="en-US"/>
        </a:p>
      </dgm:t>
    </dgm:pt>
    <dgm:pt modelId="{EABC400E-5928-4E3B-9E94-1FDB44CA6F94}" type="sibTrans" cxnId="{61DBCBA4-2483-4CB3-A7D9-705957B3E079}">
      <dgm:prSet/>
      <dgm:spPr/>
      <dgm:t>
        <a:bodyPr/>
        <a:lstStyle/>
        <a:p>
          <a:endParaRPr lang="en-US"/>
        </a:p>
      </dgm:t>
    </dgm:pt>
    <dgm:pt modelId="{13D7C902-8945-405D-8BAC-194A14E235D5}">
      <dgm:prSet/>
      <dgm:spPr/>
      <dgm:t>
        <a:bodyPr/>
        <a:lstStyle/>
        <a:p>
          <a:r>
            <a:rPr lang="en-US" dirty="0"/>
            <a:t>FINISH UP ON THE 2 GRAIN MOTOR.</a:t>
          </a:r>
        </a:p>
      </dgm:t>
    </dgm:pt>
    <dgm:pt modelId="{A6C46018-0F65-4794-93A8-9FFC99F8DF50}" type="parTrans" cxnId="{86B82175-56FF-4B90-AB97-90FB9DEB1050}">
      <dgm:prSet/>
      <dgm:spPr/>
      <dgm:t>
        <a:bodyPr/>
        <a:lstStyle/>
        <a:p>
          <a:endParaRPr lang="en-US"/>
        </a:p>
      </dgm:t>
    </dgm:pt>
    <dgm:pt modelId="{644EC0A6-0687-495E-B1F5-9794DB74700E}" type="sibTrans" cxnId="{86B82175-56FF-4B90-AB97-90FB9DEB1050}">
      <dgm:prSet/>
      <dgm:spPr/>
      <dgm:t>
        <a:bodyPr/>
        <a:lstStyle/>
        <a:p>
          <a:endParaRPr lang="en-US"/>
        </a:p>
      </dgm:t>
    </dgm:pt>
    <dgm:pt modelId="{ABADF9BD-E1A1-47C5-81CD-D4A518ECE652}">
      <dgm:prSet/>
      <dgm:spPr/>
      <dgm:t>
        <a:bodyPr/>
        <a:lstStyle/>
        <a:p>
          <a:r>
            <a:rPr lang="en-US"/>
            <a:t>COOK</a:t>
          </a:r>
        </a:p>
      </dgm:t>
    </dgm:pt>
    <dgm:pt modelId="{256DE5E3-FF8D-4678-9A44-F9A68BE09C91}" type="parTrans" cxnId="{DAA79C72-2B80-4429-940D-41E667FCE2B3}">
      <dgm:prSet/>
      <dgm:spPr/>
      <dgm:t>
        <a:bodyPr/>
        <a:lstStyle/>
        <a:p>
          <a:endParaRPr lang="en-US"/>
        </a:p>
      </dgm:t>
    </dgm:pt>
    <dgm:pt modelId="{4A1EF9ED-D895-422D-8647-50741D2F2D60}" type="sibTrans" cxnId="{DAA79C72-2B80-4429-940D-41E667FCE2B3}">
      <dgm:prSet/>
      <dgm:spPr/>
      <dgm:t>
        <a:bodyPr/>
        <a:lstStyle/>
        <a:p>
          <a:endParaRPr lang="en-US"/>
        </a:p>
      </dgm:t>
    </dgm:pt>
    <dgm:pt modelId="{CE9079F5-9672-4E77-B5DB-56741BDE4D61}">
      <dgm:prSet/>
      <dgm:spPr/>
      <dgm:t>
        <a:bodyPr/>
        <a:lstStyle/>
        <a:p>
          <a:r>
            <a:rPr lang="en-US"/>
            <a:t>COOK 2 FULL GRAINS.</a:t>
          </a:r>
        </a:p>
      </dgm:t>
    </dgm:pt>
    <dgm:pt modelId="{12E40ECF-690F-40A5-A830-914BCBD589A6}" type="parTrans" cxnId="{89B4FEBF-ADD7-4081-92AA-E090C56AB53A}">
      <dgm:prSet/>
      <dgm:spPr/>
      <dgm:t>
        <a:bodyPr/>
        <a:lstStyle/>
        <a:p>
          <a:endParaRPr lang="en-US"/>
        </a:p>
      </dgm:t>
    </dgm:pt>
    <dgm:pt modelId="{77A8EB73-F672-4068-9A9A-060864E98C2B}" type="sibTrans" cxnId="{89B4FEBF-ADD7-4081-92AA-E090C56AB53A}">
      <dgm:prSet/>
      <dgm:spPr/>
      <dgm:t>
        <a:bodyPr/>
        <a:lstStyle/>
        <a:p>
          <a:endParaRPr lang="en-US"/>
        </a:p>
      </dgm:t>
    </dgm:pt>
    <dgm:pt modelId="{7D4D302F-A4C9-4FA2-BCC5-6F0B34825FC6}">
      <dgm:prSet/>
      <dgm:spPr/>
      <dgm:t>
        <a:bodyPr/>
        <a:lstStyle/>
        <a:p>
          <a:r>
            <a:rPr lang="en-US"/>
            <a:t>CONDUCT</a:t>
          </a:r>
        </a:p>
      </dgm:t>
    </dgm:pt>
    <dgm:pt modelId="{D471D84B-9674-4728-9CA1-A92E1A5B1376}" type="parTrans" cxnId="{C0B0C901-B32A-440C-AE2E-0A92E3B65FCB}">
      <dgm:prSet/>
      <dgm:spPr/>
      <dgm:t>
        <a:bodyPr/>
        <a:lstStyle/>
        <a:p>
          <a:endParaRPr lang="en-US"/>
        </a:p>
      </dgm:t>
    </dgm:pt>
    <dgm:pt modelId="{37DF26C4-8221-45B6-A0CC-CAED61195429}" type="sibTrans" cxnId="{C0B0C901-B32A-440C-AE2E-0A92E3B65FCB}">
      <dgm:prSet/>
      <dgm:spPr/>
      <dgm:t>
        <a:bodyPr/>
        <a:lstStyle/>
        <a:p>
          <a:endParaRPr lang="en-US"/>
        </a:p>
      </dgm:t>
    </dgm:pt>
    <dgm:pt modelId="{A639A1D0-851B-42B8-A0D6-43CE0AFED3AF}">
      <dgm:prSet/>
      <dgm:spPr/>
      <dgm:t>
        <a:bodyPr/>
        <a:lstStyle/>
        <a:p>
          <a:r>
            <a:rPr lang="en-US"/>
            <a:t>CONDUCT STATIC TEST.</a:t>
          </a:r>
        </a:p>
      </dgm:t>
    </dgm:pt>
    <dgm:pt modelId="{23867DD7-9E5F-4BDD-BC4E-3C7698402CC4}" type="parTrans" cxnId="{475EF9E6-7EE7-4ED6-BE0A-6CE9A3DB710C}">
      <dgm:prSet/>
      <dgm:spPr/>
      <dgm:t>
        <a:bodyPr/>
        <a:lstStyle/>
        <a:p>
          <a:endParaRPr lang="en-US"/>
        </a:p>
      </dgm:t>
    </dgm:pt>
    <dgm:pt modelId="{AC56DD04-E73F-4B18-9A17-FA43E3753585}" type="sibTrans" cxnId="{475EF9E6-7EE7-4ED6-BE0A-6CE9A3DB710C}">
      <dgm:prSet/>
      <dgm:spPr/>
      <dgm:t>
        <a:bodyPr/>
        <a:lstStyle/>
        <a:p>
          <a:endParaRPr lang="en-US"/>
        </a:p>
      </dgm:t>
    </dgm:pt>
    <dgm:pt modelId="{B0BD1819-9D63-44D6-A69D-B3466E18C0E7}" type="pres">
      <dgm:prSet presAssocID="{92EF4142-EB4F-4B1C-AA9A-B8FBB551C4B1}" presName="Name0" presStyleCnt="0">
        <dgm:presLayoutVars>
          <dgm:dir/>
          <dgm:animLvl val="lvl"/>
          <dgm:resizeHandles val="exact"/>
        </dgm:presLayoutVars>
      </dgm:prSet>
      <dgm:spPr/>
    </dgm:pt>
    <dgm:pt modelId="{FCEA4D6F-EC8F-4983-82B9-31A319D1C7DE}" type="pres">
      <dgm:prSet presAssocID="{2B51DAF0-9C11-47E6-AAF4-3FFAD3CFA415}" presName="linNode" presStyleCnt="0"/>
      <dgm:spPr/>
    </dgm:pt>
    <dgm:pt modelId="{A5F8D069-F4C5-47DD-A587-CDBD0A9CDFC7}" type="pres">
      <dgm:prSet presAssocID="{2B51DAF0-9C11-47E6-AAF4-3FFAD3CFA41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8D54E47-53D4-404C-AFDD-A8E891E2419A}" type="pres">
      <dgm:prSet presAssocID="{2B51DAF0-9C11-47E6-AAF4-3FFAD3CFA415}" presName="descendantText" presStyleLbl="alignAccFollowNode1" presStyleIdx="0" presStyleCnt="3">
        <dgm:presLayoutVars>
          <dgm:bulletEnabled/>
        </dgm:presLayoutVars>
      </dgm:prSet>
      <dgm:spPr/>
    </dgm:pt>
    <dgm:pt modelId="{4CA190F5-8240-4D9C-B85D-AFDE3F489E71}" type="pres">
      <dgm:prSet presAssocID="{EABC400E-5928-4E3B-9E94-1FDB44CA6F94}" presName="sp" presStyleCnt="0"/>
      <dgm:spPr/>
    </dgm:pt>
    <dgm:pt modelId="{EA0DFDC3-DB2B-4CE4-8EDC-B63645FE252D}" type="pres">
      <dgm:prSet presAssocID="{ABADF9BD-E1A1-47C5-81CD-D4A518ECE652}" presName="linNode" presStyleCnt="0"/>
      <dgm:spPr/>
    </dgm:pt>
    <dgm:pt modelId="{579E6256-E0C5-4EB0-9F17-86002E78867E}" type="pres">
      <dgm:prSet presAssocID="{ABADF9BD-E1A1-47C5-81CD-D4A518ECE65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402069C-44C7-4999-9789-90589AC398AB}" type="pres">
      <dgm:prSet presAssocID="{ABADF9BD-E1A1-47C5-81CD-D4A518ECE652}" presName="descendantText" presStyleLbl="alignAccFollowNode1" presStyleIdx="1" presStyleCnt="3">
        <dgm:presLayoutVars>
          <dgm:bulletEnabled/>
        </dgm:presLayoutVars>
      </dgm:prSet>
      <dgm:spPr/>
    </dgm:pt>
    <dgm:pt modelId="{A1FA794B-A884-41EA-9244-0B920929C68B}" type="pres">
      <dgm:prSet presAssocID="{4A1EF9ED-D895-422D-8647-50741D2F2D60}" presName="sp" presStyleCnt="0"/>
      <dgm:spPr/>
    </dgm:pt>
    <dgm:pt modelId="{C2196F1E-DEDE-4052-B475-6546B6584E48}" type="pres">
      <dgm:prSet presAssocID="{7D4D302F-A4C9-4FA2-BCC5-6F0B34825FC6}" presName="linNode" presStyleCnt="0"/>
      <dgm:spPr/>
    </dgm:pt>
    <dgm:pt modelId="{177BF5F5-623B-4A06-A32D-73761E94DEAF}" type="pres">
      <dgm:prSet presAssocID="{7D4D302F-A4C9-4FA2-BCC5-6F0B34825FC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BED8AAC-E66B-44DA-9B14-4E398887D090}" type="pres">
      <dgm:prSet presAssocID="{7D4D302F-A4C9-4FA2-BCC5-6F0B34825FC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0B0C901-B32A-440C-AE2E-0A92E3B65FCB}" srcId="{92EF4142-EB4F-4B1C-AA9A-B8FBB551C4B1}" destId="{7D4D302F-A4C9-4FA2-BCC5-6F0B34825FC6}" srcOrd="2" destOrd="0" parTransId="{D471D84B-9674-4728-9CA1-A92E1A5B1376}" sibTransId="{37DF26C4-8221-45B6-A0CC-CAED61195429}"/>
    <dgm:cxn modelId="{74946327-A56A-4F6D-8B03-C7549809C6B6}" type="presOf" srcId="{13D7C902-8945-405D-8BAC-194A14E235D5}" destId="{38D54E47-53D4-404C-AFDD-A8E891E2419A}" srcOrd="0" destOrd="0" presId="urn:microsoft.com/office/officeart/2016/7/layout/VerticalSolidActionList"/>
    <dgm:cxn modelId="{5B55A367-6B6A-43CB-9E7D-45D2CCF4178B}" type="presOf" srcId="{92EF4142-EB4F-4B1C-AA9A-B8FBB551C4B1}" destId="{B0BD1819-9D63-44D6-A69D-B3466E18C0E7}" srcOrd="0" destOrd="0" presId="urn:microsoft.com/office/officeart/2016/7/layout/VerticalSolidActionList"/>
    <dgm:cxn modelId="{DAA79C72-2B80-4429-940D-41E667FCE2B3}" srcId="{92EF4142-EB4F-4B1C-AA9A-B8FBB551C4B1}" destId="{ABADF9BD-E1A1-47C5-81CD-D4A518ECE652}" srcOrd="1" destOrd="0" parTransId="{256DE5E3-FF8D-4678-9A44-F9A68BE09C91}" sibTransId="{4A1EF9ED-D895-422D-8647-50741D2F2D60}"/>
    <dgm:cxn modelId="{86B82175-56FF-4B90-AB97-90FB9DEB1050}" srcId="{2B51DAF0-9C11-47E6-AAF4-3FFAD3CFA415}" destId="{13D7C902-8945-405D-8BAC-194A14E235D5}" srcOrd="0" destOrd="0" parTransId="{A6C46018-0F65-4794-93A8-9FFC99F8DF50}" sibTransId="{644EC0A6-0687-495E-B1F5-9794DB74700E}"/>
    <dgm:cxn modelId="{884D4256-E5F5-4A67-B306-4F7E133FB46E}" type="presOf" srcId="{7D4D302F-A4C9-4FA2-BCC5-6F0B34825FC6}" destId="{177BF5F5-623B-4A06-A32D-73761E94DEAF}" srcOrd="0" destOrd="0" presId="urn:microsoft.com/office/officeart/2016/7/layout/VerticalSolidActionList"/>
    <dgm:cxn modelId="{9FED47A1-537B-45A6-A035-615F6B173A86}" type="presOf" srcId="{ABADF9BD-E1A1-47C5-81CD-D4A518ECE652}" destId="{579E6256-E0C5-4EB0-9F17-86002E78867E}" srcOrd="0" destOrd="0" presId="urn:microsoft.com/office/officeart/2016/7/layout/VerticalSolidActionList"/>
    <dgm:cxn modelId="{61DBCBA4-2483-4CB3-A7D9-705957B3E079}" srcId="{92EF4142-EB4F-4B1C-AA9A-B8FBB551C4B1}" destId="{2B51DAF0-9C11-47E6-AAF4-3FFAD3CFA415}" srcOrd="0" destOrd="0" parTransId="{DCC90FE9-7D1E-4252-9ED4-E0B52691F28B}" sibTransId="{EABC400E-5928-4E3B-9E94-1FDB44CA6F94}"/>
    <dgm:cxn modelId="{89B4FEBF-ADD7-4081-92AA-E090C56AB53A}" srcId="{ABADF9BD-E1A1-47C5-81CD-D4A518ECE652}" destId="{CE9079F5-9672-4E77-B5DB-56741BDE4D61}" srcOrd="0" destOrd="0" parTransId="{12E40ECF-690F-40A5-A830-914BCBD589A6}" sibTransId="{77A8EB73-F672-4068-9A9A-060864E98C2B}"/>
    <dgm:cxn modelId="{BCAA38D3-FE4E-49D6-9856-D4C9B4BD6E6D}" type="presOf" srcId="{A639A1D0-851B-42B8-A0D6-43CE0AFED3AF}" destId="{4BED8AAC-E66B-44DA-9B14-4E398887D090}" srcOrd="0" destOrd="0" presId="urn:microsoft.com/office/officeart/2016/7/layout/VerticalSolidActionList"/>
    <dgm:cxn modelId="{1AC428E2-1DB3-48C4-9F0B-9B69E2013C2F}" type="presOf" srcId="{CE9079F5-9672-4E77-B5DB-56741BDE4D61}" destId="{9402069C-44C7-4999-9789-90589AC398AB}" srcOrd="0" destOrd="0" presId="urn:microsoft.com/office/officeart/2016/7/layout/VerticalSolidActionList"/>
    <dgm:cxn modelId="{F4A086E3-1BB3-4293-9253-8AA066004F02}" type="presOf" srcId="{2B51DAF0-9C11-47E6-AAF4-3FFAD3CFA415}" destId="{A5F8D069-F4C5-47DD-A587-CDBD0A9CDFC7}" srcOrd="0" destOrd="0" presId="urn:microsoft.com/office/officeart/2016/7/layout/VerticalSolidActionList"/>
    <dgm:cxn modelId="{475EF9E6-7EE7-4ED6-BE0A-6CE9A3DB710C}" srcId="{7D4D302F-A4C9-4FA2-BCC5-6F0B34825FC6}" destId="{A639A1D0-851B-42B8-A0D6-43CE0AFED3AF}" srcOrd="0" destOrd="0" parTransId="{23867DD7-9E5F-4BDD-BC4E-3C7698402CC4}" sibTransId="{AC56DD04-E73F-4B18-9A17-FA43E3753585}"/>
    <dgm:cxn modelId="{244D8811-BCA5-4E36-8DCB-4A77915AE896}" type="presParOf" srcId="{B0BD1819-9D63-44D6-A69D-B3466E18C0E7}" destId="{FCEA4D6F-EC8F-4983-82B9-31A319D1C7DE}" srcOrd="0" destOrd="0" presId="urn:microsoft.com/office/officeart/2016/7/layout/VerticalSolidActionList"/>
    <dgm:cxn modelId="{C40991BF-1DA6-4245-BE03-D9F31C72AFCF}" type="presParOf" srcId="{FCEA4D6F-EC8F-4983-82B9-31A319D1C7DE}" destId="{A5F8D069-F4C5-47DD-A587-CDBD0A9CDFC7}" srcOrd="0" destOrd="0" presId="urn:microsoft.com/office/officeart/2016/7/layout/VerticalSolidActionList"/>
    <dgm:cxn modelId="{3C49B677-FAF5-4C88-8E6B-6ED9E59FA310}" type="presParOf" srcId="{FCEA4D6F-EC8F-4983-82B9-31A319D1C7DE}" destId="{38D54E47-53D4-404C-AFDD-A8E891E2419A}" srcOrd="1" destOrd="0" presId="urn:microsoft.com/office/officeart/2016/7/layout/VerticalSolidActionList"/>
    <dgm:cxn modelId="{08F61DB8-E771-412A-AFA5-082323FE36B4}" type="presParOf" srcId="{B0BD1819-9D63-44D6-A69D-B3466E18C0E7}" destId="{4CA190F5-8240-4D9C-B85D-AFDE3F489E71}" srcOrd="1" destOrd="0" presId="urn:microsoft.com/office/officeart/2016/7/layout/VerticalSolidActionList"/>
    <dgm:cxn modelId="{ABE41C36-4A68-4556-8772-C7F417B90F9B}" type="presParOf" srcId="{B0BD1819-9D63-44D6-A69D-B3466E18C0E7}" destId="{EA0DFDC3-DB2B-4CE4-8EDC-B63645FE252D}" srcOrd="2" destOrd="0" presId="urn:microsoft.com/office/officeart/2016/7/layout/VerticalSolidActionList"/>
    <dgm:cxn modelId="{614CB67F-57B0-4CC0-B85F-5D39BDE43DA8}" type="presParOf" srcId="{EA0DFDC3-DB2B-4CE4-8EDC-B63645FE252D}" destId="{579E6256-E0C5-4EB0-9F17-86002E78867E}" srcOrd="0" destOrd="0" presId="urn:microsoft.com/office/officeart/2016/7/layout/VerticalSolidActionList"/>
    <dgm:cxn modelId="{C50A1400-949F-49A4-9AE5-8457052B8CF1}" type="presParOf" srcId="{EA0DFDC3-DB2B-4CE4-8EDC-B63645FE252D}" destId="{9402069C-44C7-4999-9789-90589AC398AB}" srcOrd="1" destOrd="0" presId="urn:microsoft.com/office/officeart/2016/7/layout/VerticalSolidActionList"/>
    <dgm:cxn modelId="{ABD15348-8443-4C8D-8F9E-BC79141AA77B}" type="presParOf" srcId="{B0BD1819-9D63-44D6-A69D-B3466E18C0E7}" destId="{A1FA794B-A884-41EA-9244-0B920929C68B}" srcOrd="3" destOrd="0" presId="urn:microsoft.com/office/officeart/2016/7/layout/VerticalSolidActionList"/>
    <dgm:cxn modelId="{784DA8FC-3205-44F0-8897-093B02EF637C}" type="presParOf" srcId="{B0BD1819-9D63-44D6-A69D-B3466E18C0E7}" destId="{C2196F1E-DEDE-4052-B475-6546B6584E48}" srcOrd="4" destOrd="0" presId="urn:microsoft.com/office/officeart/2016/7/layout/VerticalSolidActionList"/>
    <dgm:cxn modelId="{2AA25EDF-2E87-49F6-B71F-352E757B0D89}" type="presParOf" srcId="{C2196F1E-DEDE-4052-B475-6546B6584E48}" destId="{177BF5F5-623B-4A06-A32D-73761E94DEAF}" srcOrd="0" destOrd="0" presId="urn:microsoft.com/office/officeart/2016/7/layout/VerticalSolidActionList"/>
    <dgm:cxn modelId="{07A54410-12EF-46FA-93FD-F94548E2969D}" type="presParOf" srcId="{C2196F1E-DEDE-4052-B475-6546B6584E48}" destId="{4BED8AAC-E66B-44DA-9B14-4E398887D09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4E47-53D4-404C-AFDD-A8E891E2419A}">
      <dsp:nvSpPr>
        <dsp:cNvPr id="0" name=""/>
        <dsp:cNvSpPr/>
      </dsp:nvSpPr>
      <dsp:spPr>
        <a:xfrm>
          <a:off x="1236102" y="1583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UP ON THE 2 GRAIN MOTOR.</a:t>
          </a:r>
        </a:p>
      </dsp:txBody>
      <dsp:txXfrm>
        <a:off x="1236102" y="1583"/>
        <a:ext cx="4944410" cy="1623119"/>
      </dsp:txXfrm>
    </dsp:sp>
    <dsp:sp modelId="{A5F8D069-F4C5-47DD-A587-CDBD0A9CDFC7}">
      <dsp:nvSpPr>
        <dsp:cNvPr id="0" name=""/>
        <dsp:cNvSpPr/>
      </dsp:nvSpPr>
      <dsp:spPr>
        <a:xfrm>
          <a:off x="0" y="1583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FINISH UP</a:t>
          </a:r>
        </a:p>
      </dsp:txBody>
      <dsp:txXfrm>
        <a:off x="0" y="1583"/>
        <a:ext cx="1236102" cy="1623119"/>
      </dsp:txXfrm>
    </dsp:sp>
    <dsp:sp modelId="{9402069C-44C7-4999-9789-90589AC398AB}">
      <dsp:nvSpPr>
        <dsp:cNvPr id="0" name=""/>
        <dsp:cNvSpPr/>
      </dsp:nvSpPr>
      <dsp:spPr>
        <a:xfrm>
          <a:off x="1236102" y="1722089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COOK 2 FULL GRAINS.</a:t>
          </a:r>
        </a:p>
      </dsp:txBody>
      <dsp:txXfrm>
        <a:off x="1236102" y="1722089"/>
        <a:ext cx="4944410" cy="1623119"/>
      </dsp:txXfrm>
    </dsp:sp>
    <dsp:sp modelId="{579E6256-E0C5-4EB0-9F17-86002E78867E}">
      <dsp:nvSpPr>
        <dsp:cNvPr id="0" name=""/>
        <dsp:cNvSpPr/>
      </dsp:nvSpPr>
      <dsp:spPr>
        <a:xfrm>
          <a:off x="0" y="1722089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COOK</a:t>
          </a:r>
        </a:p>
      </dsp:txBody>
      <dsp:txXfrm>
        <a:off x="0" y="1722089"/>
        <a:ext cx="1236102" cy="1623119"/>
      </dsp:txXfrm>
    </dsp:sp>
    <dsp:sp modelId="{4BED8AAC-E66B-44DA-9B14-4E398887D090}">
      <dsp:nvSpPr>
        <dsp:cNvPr id="0" name=""/>
        <dsp:cNvSpPr/>
      </dsp:nvSpPr>
      <dsp:spPr>
        <a:xfrm>
          <a:off x="1236102" y="3442596"/>
          <a:ext cx="4944410" cy="16231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35" tIns="412272" rIns="95935" bIns="4122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CONDUCT STATIC TEST.</a:t>
          </a:r>
        </a:p>
      </dsp:txBody>
      <dsp:txXfrm>
        <a:off x="1236102" y="3442596"/>
        <a:ext cx="4944410" cy="1623119"/>
      </dsp:txXfrm>
    </dsp:sp>
    <dsp:sp modelId="{177BF5F5-623B-4A06-A32D-73761E94DEAF}">
      <dsp:nvSpPr>
        <dsp:cNvPr id="0" name=""/>
        <dsp:cNvSpPr/>
      </dsp:nvSpPr>
      <dsp:spPr>
        <a:xfrm>
          <a:off x="0" y="3442596"/>
          <a:ext cx="1236102" cy="16231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10" tIns="160328" rIns="65410" bIns="160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CONDUCT</a:t>
          </a:r>
        </a:p>
      </dsp:txBody>
      <dsp:txXfrm>
        <a:off x="0" y="3442596"/>
        <a:ext cx="1236102" cy="162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 SOLID TEAM REPORT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BATCH 2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AEE6AFA-023B-40E0-B9E1-927B548D0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8F98FF-4472-4DD5-9D1B-B6BD1580A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3948355" cy="3745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kern="1200" spc="-4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045" y="4533900"/>
            <a:ext cx="3948355" cy="1409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>
                <a:solidFill>
                  <a:srgbClr val="FFFFFF"/>
                </a:solidFill>
              </a:rPr>
              <a:t>Total impulse generated was 169Ns</a:t>
            </a:r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2B7001-FA42-4ADF-8589-29F89A20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48" y="519853"/>
            <a:ext cx="3662116" cy="274658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54C5025-F3AF-4428-8A0F-303C12BE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07" y="3429000"/>
            <a:ext cx="5567745" cy="29091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/>
              <a:pPr lvl="0"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5F02A01-2A07-45CB-ABBD-23B6A3D05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3BC28F-C3C3-48C8-AEF2-3D73C4EDB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827888"/>
            <a:ext cx="2366682" cy="5115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E6BC0-DF57-4DC8-9897-29094F4A576D}"/>
              </a:ext>
            </a:extLst>
          </p:cNvPr>
          <p:cNvSpPr txBox="1"/>
          <p:nvPr/>
        </p:nvSpPr>
        <p:spPr>
          <a:xfrm>
            <a:off x="3697043" y="779929"/>
            <a:ext cx="7663032" cy="52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20"/>
              <a:t>GRAINS USED DID NOT DRY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spc="-2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11</a:t>
            </a:fld>
            <a:endParaRPr lang="en-U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3" y="19414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NEXT  WEEK’S 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7235794" cy="34855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COOK  2 GRAINS FOR SCRATCH</a:t>
            </a:r>
          </a:p>
          <a:p>
            <a:pPr lvl="0"/>
            <a:r>
              <a:rPr lang="en-US" dirty="0"/>
              <a:t>REDESIGN CASING FOR ELECTRONICS</a:t>
            </a:r>
          </a:p>
          <a:p>
            <a:pPr lvl="0"/>
            <a:r>
              <a:rPr lang="en-US" dirty="0"/>
              <a:t>FINISHING UP ON DESICCATOR</a:t>
            </a:r>
          </a:p>
          <a:p>
            <a:pPr lvl="0"/>
            <a:r>
              <a:rPr lang="en-US" dirty="0"/>
              <a:t>PREPARE TWO GRAIN MOTOR FOR SECOND TEST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9" name="Graphic 20" descr="Smiling Face with No Fill">
            <a:extLst>
              <a:ext uri="{FF2B5EF4-FFF2-40B4-BE49-F238E27FC236}">
                <a16:creationId xmlns:a16="http://schemas.microsoft.com/office/drawing/2014/main" id="{2234DB12-D30A-0081-B0BE-66425611A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506" y="321733"/>
            <a:ext cx="3914987" cy="391498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13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B6490788-4690-498C-A434-9C54A4908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7405C480-D9A6-4C41-B663-0292654D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40">
                <a:solidFill>
                  <a:srgbClr val="FFFFFF"/>
                </a:solidFill>
              </a:rPr>
              <a:t>WEEKLY OBJECTIVES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23" name="Text Placeholder 17">
            <a:extLst>
              <a:ext uri="{FF2B5EF4-FFF2-40B4-BE49-F238E27FC236}">
                <a16:creationId xmlns:a16="http://schemas.microsoft.com/office/drawing/2014/main" id="{42EF1267-BFF2-DB7B-5D15-E5A8807AB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581593"/>
              </p:ext>
            </p:extLst>
          </p:nvPr>
        </p:nvGraphicFramePr>
        <p:xfrm>
          <a:off x="5020886" y="876300"/>
          <a:ext cx="6180513" cy="506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spc="-40">
                <a:solidFill>
                  <a:srgbClr val="FFFFFF"/>
                </a:solidFill>
              </a:rPr>
              <a:t>SIMULATION OF TWO GRAIN MOTOR</a:t>
            </a:r>
          </a:p>
        </p:txBody>
      </p:sp>
      <p:pic>
        <p:nvPicPr>
          <p:cNvPr id="9" name="Picture Placeholder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3898222-2C5F-45FE-AB36-83D29514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706" r="18706"/>
          <a:stretch>
            <a:fillRect/>
          </a:stretch>
        </p:blipFill>
        <p:spPr>
          <a:xfrm>
            <a:off x="5506571" y="516559"/>
            <a:ext cx="6320117" cy="57053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DAF5D15E-B53C-4DC6-86D1-C0F4320C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14F399-1437-4A0F-BBC2-759B03A81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4776395"/>
            <a:ext cx="10390990" cy="1167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40">
                <a:solidFill>
                  <a:srgbClr val="FFFFFF"/>
                </a:solidFill>
              </a:rPr>
              <a:t>COOKING TWO GRAINS</a:t>
            </a:r>
          </a:p>
        </p:txBody>
      </p:sp>
      <p:pic>
        <p:nvPicPr>
          <p:cNvPr id="16" name="Picture Placeholder 15" descr="A picture containing table, person, drink, meal&#10;&#10;Description automatically generated">
            <a:extLst>
              <a:ext uri="{FF2B5EF4-FFF2-40B4-BE49-F238E27FC236}">
                <a16:creationId xmlns:a16="http://schemas.microsoft.com/office/drawing/2014/main" id="{E76E2B57-02D4-4392-9C0B-FA2234FDE2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330" r="16327" b="-3"/>
          <a:stretch/>
        </p:blipFill>
        <p:spPr>
          <a:xfrm>
            <a:off x="20" y="-1"/>
            <a:ext cx="4076680" cy="4540341"/>
          </a:xfrm>
          <a:prstGeom prst="rect">
            <a:avLst/>
          </a:prstGeom>
        </p:spPr>
      </p:pic>
      <p:pic>
        <p:nvPicPr>
          <p:cNvPr id="19" name="Picture Placeholder 18" descr="A picture containing table, person, meal&#10;&#10;Description automatically generated">
            <a:extLst>
              <a:ext uri="{FF2B5EF4-FFF2-40B4-BE49-F238E27FC236}">
                <a16:creationId xmlns:a16="http://schemas.microsoft.com/office/drawing/2014/main" id="{5E50C5E9-A87D-4D6D-A135-7D323722AA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6645" r="16641" b="-3"/>
          <a:stretch/>
        </p:blipFill>
        <p:spPr>
          <a:xfrm>
            <a:off x="4076700" y="-1"/>
            <a:ext cx="4038600" cy="4540341"/>
          </a:xfrm>
          <a:prstGeom prst="rect">
            <a:avLst/>
          </a:prstGeom>
        </p:spPr>
      </p:pic>
      <p:pic>
        <p:nvPicPr>
          <p:cNvPr id="21" name="Picture Placeholder 20" descr="A picture containing indoor&#10;&#10;Description automatically generated">
            <a:extLst>
              <a:ext uri="{FF2B5EF4-FFF2-40B4-BE49-F238E27FC236}">
                <a16:creationId xmlns:a16="http://schemas.microsoft.com/office/drawing/2014/main" id="{2CDA80D4-D37C-4594-A562-02249EBA706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1415" r="31241" b="-3"/>
          <a:stretch/>
        </p:blipFill>
        <p:spPr>
          <a:xfrm>
            <a:off x="8115301" y="-1"/>
            <a:ext cx="4076700" cy="45403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4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AAF8A0F-020F-4BB8-91E7-93ED7C009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BAE26B-361F-421F-9397-63FCB9929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0"/>
            <a:ext cx="4076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518" y="753035"/>
            <a:ext cx="3178975" cy="3587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kern="1200" spc="-4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E5F64-186E-4ECD-B67B-03CB8658D30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7271" r="4048" b="1"/>
          <a:stretch/>
        </p:blipFill>
        <p:spPr>
          <a:xfrm>
            <a:off x="1" y="10"/>
            <a:ext cx="8115299" cy="6863306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D2DF277-531C-43F0-9482-591B3E60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F39A2-C44C-4081-BED2-874EA793D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26" y="4905488"/>
            <a:ext cx="10319273" cy="1038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spc="-40">
                <a:solidFill>
                  <a:srgbClr val="FFFFFF"/>
                </a:solidFill>
              </a:rPr>
              <a:t>DRILLING OF BULKHEAD AND CASING</a:t>
            </a:r>
          </a:p>
        </p:txBody>
      </p:sp>
      <p:pic>
        <p:nvPicPr>
          <p:cNvPr id="10" name="Picture 9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D50768D-94F0-4188-AAA2-BAD5289A8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97" b="21730"/>
          <a:stretch/>
        </p:blipFill>
        <p:spPr>
          <a:xfrm>
            <a:off x="20" y="10"/>
            <a:ext cx="6095980" cy="4541300"/>
          </a:xfrm>
          <a:prstGeom prst="rect">
            <a:avLst/>
          </a:prstGeom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C641C0FE-D9D6-49E0-B0A8-0B8BAC326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0" b="37007"/>
          <a:stretch/>
        </p:blipFill>
        <p:spPr>
          <a:xfrm>
            <a:off x="6096000" y="10"/>
            <a:ext cx="6096000" cy="4541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75D188-6BB5-4380-ACCB-1F3D8775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47" y="4830185"/>
            <a:ext cx="10319273" cy="11134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>
                <a:solidFill>
                  <a:schemeClr val="accent1"/>
                </a:solidFill>
              </a:rPr>
              <a:t>TAPPING OF BULKHEAD AND CASING</a:t>
            </a:r>
          </a:p>
        </p:txBody>
      </p:sp>
      <p:pic>
        <p:nvPicPr>
          <p:cNvPr id="9" name="Picture 8" descr="A picture containing person, green, weapon&#10;&#10;Description automatically generated">
            <a:extLst>
              <a:ext uri="{FF2B5EF4-FFF2-40B4-BE49-F238E27FC236}">
                <a16:creationId xmlns:a16="http://schemas.microsoft.com/office/drawing/2014/main" id="{72517849-9152-405F-9D84-3CEF6502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0" b="40619"/>
          <a:stretch/>
        </p:blipFill>
        <p:spPr>
          <a:xfrm>
            <a:off x="20" y="10"/>
            <a:ext cx="6095980" cy="4533891"/>
          </a:xfrm>
          <a:prstGeom prst="rect">
            <a:avLst/>
          </a:prstGeom>
        </p:spPr>
      </p:pic>
      <p:pic>
        <p:nvPicPr>
          <p:cNvPr id="7" name="Picture 6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A70DBD48-4DA5-44DC-811C-0EC43BAF7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39" b="29580"/>
          <a:stretch/>
        </p:blipFill>
        <p:spPr>
          <a:xfrm>
            <a:off x="6096000" y="-1"/>
            <a:ext cx="6096000" cy="4533901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CD6D940D-6D44-4DF9-9322-B4B11F7EDCD0}" type="slidenum">
              <a:rPr lang="en-US" noProof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spc="-40" dirty="0">
                <a:solidFill>
                  <a:srgbClr val="FFFFFF"/>
                </a:solidFill>
              </a:rPr>
              <a:t>ASSEMBLY</a:t>
            </a:r>
          </a:p>
        </p:txBody>
      </p:sp>
      <p:pic>
        <p:nvPicPr>
          <p:cNvPr id="8" name="Picture 7" descr="A picture containing person, floor&#10;&#10;Description automatically generated">
            <a:extLst>
              <a:ext uri="{FF2B5EF4-FFF2-40B4-BE49-F238E27FC236}">
                <a16:creationId xmlns:a16="http://schemas.microsoft.com/office/drawing/2014/main" id="{96EA8891-6521-4C34-BFAF-92C3A0C7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53" y="431800"/>
            <a:ext cx="4406153" cy="5874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609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5677796" cy="1818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40" dirty="0">
                <a:solidFill>
                  <a:schemeClr val="accent1"/>
                </a:solidFill>
              </a:rPr>
              <a:t>STATIC TEST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865A815-8BF4-94F6-A17B-29F66C2EC2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7701" y="2286000"/>
            <a:ext cx="5677796" cy="38909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https://photos.google.com/share/AF1QipPy1zYaDyku8yvup7_9s7e2EUUXyLsp6BuL0e7tGyP1ksXkVun3unHOr58JC0QGWQ/photo/AF1QipMpY0uJvHiwtVLpGcDX913BXv2ZJIp-a-Eqessq?key=WlFMZ3hRMG85ekpiRjhKQWlCdHdqNVAyV0pnYUt3</a:t>
            </a:r>
          </a:p>
        </p:txBody>
      </p:sp>
      <p:pic>
        <p:nvPicPr>
          <p:cNvPr id="8" name="Content Placeholder 7" descr="A field with tree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029A4472-DED6-4406-80E8-4378DAA4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91" r="-1" b="28761"/>
          <a:stretch/>
        </p:blipFill>
        <p:spPr>
          <a:xfrm>
            <a:off x="7086601" y="10"/>
            <a:ext cx="5105400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{A6B5EED7-F723-4724-8C52-B932E4939668}tf89117832_win32</Template>
  <TotalTime>45</TotalTime>
  <Words>127</Words>
  <Application>Microsoft Office PowerPoint</Application>
  <PresentationFormat>Widescreen</PresentationFormat>
  <Paragraphs>43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ColorBlockVTI</vt:lpstr>
      <vt:lpstr>WEEK 9 SOLID TEAM REPORT </vt:lpstr>
      <vt:lpstr>WEEKLY OBJECTIVES</vt:lpstr>
      <vt:lpstr>SIMULATION OF TWO GRAIN MOTOR</vt:lpstr>
      <vt:lpstr>COOKING TWO GRAINS</vt:lpstr>
      <vt:lpstr>FINAL PRODUCT</vt:lpstr>
      <vt:lpstr>DRILLING OF BULKHEAD AND CASING</vt:lpstr>
      <vt:lpstr>TAPPING OF BULKHEAD AND CASING</vt:lpstr>
      <vt:lpstr>ASSEMBLY</vt:lpstr>
      <vt:lpstr>STATIC TEST</vt:lpstr>
      <vt:lpstr>RESULTS</vt:lpstr>
      <vt:lpstr>CHALLENGES</vt:lpstr>
      <vt:lpstr>NEXT  WEEK’S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SOLID TEAM REPORT</dc:title>
  <dc:creator>Pokemba2</dc:creator>
  <cp:lastModifiedBy>Pokemba2</cp:lastModifiedBy>
  <cp:revision>5</cp:revision>
  <dcterms:created xsi:type="dcterms:W3CDTF">2023-07-07T05:28:54Z</dcterms:created>
  <dcterms:modified xsi:type="dcterms:W3CDTF">2023-07-07T06:14:38Z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