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5143500" type="screen16x9"/>
  <p:notesSz cx="6858000" cy="9144000"/>
  <p:embeddedFontLst>
    <p:embeddedFont>
      <p:font typeface="Roboto Slab" charset="0"/>
      <p:regular r:id="rId10"/>
      <p:bold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47" autoAdjust="0"/>
  </p:normalViewPr>
  <p:slideViewPr>
    <p:cSldViewPr snapToGrid="0">
      <p:cViewPr>
        <p:scale>
          <a:sx n="109" d="100"/>
          <a:sy n="109" d="100"/>
        </p:scale>
        <p:origin x="-246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5818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fe3742ab61b02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fe3742ab61b02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fe3742ab61b02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fe3742ab61b02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fe3742ab61b02e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fe3742ab61b02e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Propulsion Team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</a:t>
            </a:r>
            <a:r>
              <a:rPr lang="en" dirty="0"/>
              <a:t>3</a:t>
            </a:r>
            <a:r>
              <a:rPr lang="en" dirty="0" smtClean="0"/>
              <a:t> </a:t>
            </a:r>
            <a:r>
              <a:rPr lang="en" dirty="0"/>
              <a:t>report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</a:t>
            </a:r>
            <a:r>
              <a:rPr lang="en" dirty="0" smtClean="0"/>
              <a:t>research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Research Methodology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Design choices and procedures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Software and code used and methodology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Reports, </a:t>
            </a:r>
            <a:r>
              <a:rPr lang="en" dirty="0"/>
              <a:t>manuals and </a:t>
            </a:r>
            <a:r>
              <a:rPr lang="en" dirty="0" smtClean="0"/>
              <a:t>datasheets(for the sensors to be used)</a:t>
            </a: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578320"/>
            <a:ext cx="8368200" cy="3565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-"/>
            </a:pPr>
            <a:r>
              <a:rPr lang="en-US" dirty="0" smtClean="0"/>
              <a:t>Spacer </a:t>
            </a:r>
            <a:r>
              <a:rPr lang="en-US" dirty="0"/>
              <a:t>that fits as required </a:t>
            </a:r>
            <a:r>
              <a:rPr lang="en-US" dirty="0" smtClean="0"/>
              <a:t>on the nozzle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Entire </a:t>
            </a:r>
            <a:r>
              <a:rPr lang="en" dirty="0"/>
              <a:t>code and software to communicate to a common back </a:t>
            </a:r>
            <a:r>
              <a:rPr lang="en" dirty="0" smtClean="0"/>
              <a:t>end, for control of the test stand and acquisition of data.</a:t>
            </a:r>
            <a:endParaRPr dirty="0"/>
          </a:p>
          <a:p>
            <a:pPr>
              <a:buFont typeface="Roboto"/>
              <a:buChar char="-"/>
            </a:pPr>
            <a:r>
              <a:rPr lang="en-GB" dirty="0" smtClean="0"/>
              <a:t>Parts </a:t>
            </a:r>
            <a:r>
              <a:rPr lang="en-GB" dirty="0"/>
              <a:t>acquisition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smtClean="0"/>
              <a:t>Coolin</a:t>
            </a:r>
            <a:r>
              <a:rPr lang="en-GB" dirty="0" smtClean="0"/>
              <a:t>g test ( both the software and hardware)</a:t>
            </a:r>
          </a:p>
          <a:p>
            <a:pPr>
              <a:buFont typeface="Roboto"/>
              <a:buChar char="-"/>
            </a:pPr>
            <a:r>
              <a:rPr lang="en" dirty="0"/>
              <a:t>PCB fabrication for </a:t>
            </a:r>
            <a:r>
              <a:rPr lang="en" dirty="0" smtClean="0"/>
              <a:t>centralized </a:t>
            </a:r>
            <a:r>
              <a:rPr lang="en" dirty="0"/>
              <a:t>control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Pump </a:t>
            </a:r>
            <a:r>
              <a:rPr lang="en" dirty="0"/>
              <a:t>control and cylinder control for supplying pressure</a:t>
            </a:r>
            <a:r>
              <a:rPr lang="en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Inline with the task sheet and scheduled using the Gantt chart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Progress so far</a:t>
            </a:r>
            <a:r>
              <a:rPr lang="en-GB" dirty="0" smtClean="0"/>
              <a:t> (1)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40152" y="1237275"/>
            <a:ext cx="8368200" cy="390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Spacer </a:t>
            </a:r>
            <a:r>
              <a:rPr lang="en" dirty="0" smtClean="0"/>
              <a:t>( The 3d print successfully fitted to the  combustion chamber, awaiting the actual fabrication, to be done at NMC)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Complete modification </a:t>
            </a:r>
            <a:r>
              <a:rPr lang="en" dirty="0"/>
              <a:t>of </a:t>
            </a:r>
            <a:r>
              <a:rPr lang="en" dirty="0" smtClean="0"/>
              <a:t>software ( due to the changes in the sensors to be used, solving the previous team had eg wireless communication between the test stand and the operator , in addition to having better control of running the test), has been successfully done (communication , control of the test-stand and acquisition of data) and is awaiting testing, to be updated on github.</a:t>
            </a:r>
          </a:p>
          <a:p>
            <a:pPr>
              <a:buFont typeface="Roboto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so far(2)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3"/>
            <a:ext cx="8368200" cy="3578565"/>
          </a:xfrm>
        </p:spPr>
        <p:txBody>
          <a:bodyPr/>
          <a:lstStyle/>
          <a:p>
            <a:pPr lvl="0">
              <a:buChar char="-"/>
            </a:pPr>
            <a:r>
              <a:rPr lang="en-US" dirty="0"/>
              <a:t>On parts acquisition , we have acquired some of the </a:t>
            </a:r>
            <a:r>
              <a:rPr lang="en-US" dirty="0" smtClean="0"/>
              <a:t>O-rings (has </a:t>
            </a:r>
            <a:r>
              <a:rPr lang="en-US" dirty="0"/>
              <a:t>already been fitted</a:t>
            </a:r>
            <a:r>
              <a:rPr lang="en-US" dirty="0" smtClean="0"/>
              <a:t>), and we are looking at the flow-meters( both gas and liquid)</a:t>
            </a:r>
          </a:p>
          <a:p>
            <a:pPr lvl="0">
              <a:buChar char="-"/>
            </a:pPr>
            <a:r>
              <a:rPr lang="en-US" dirty="0" smtClean="0"/>
              <a:t>The major challenge being that most of the meters are not readily available.</a:t>
            </a:r>
          </a:p>
          <a:p>
            <a:pPr lvl="0">
              <a:buChar char="-"/>
            </a:pPr>
            <a:r>
              <a:rPr lang="en-US" dirty="0" smtClean="0"/>
              <a:t>We have been mostly looking at the DN40 and the K24, and we have settled on the DN40, that actually reaches a pressure of 17.5 bar and is easier to use it with the microcontrollers)</a:t>
            </a:r>
          </a:p>
          <a:p>
            <a:pPr lvl="0">
              <a:buChar char="-"/>
            </a:pPr>
            <a:r>
              <a:rPr lang="en-US" dirty="0" smtClean="0"/>
              <a:t>We are also looking at the microcontrollers to be used (ESP32) and how </a:t>
            </a:r>
            <a:r>
              <a:rPr lang="en-US" smtClean="0"/>
              <a:t>to acquire them.</a:t>
            </a:r>
            <a:endParaRPr lang="en-US" dirty="0" smtClean="0"/>
          </a:p>
          <a:p>
            <a:pPr lvl="0">
              <a:buChar char="-"/>
            </a:pPr>
            <a:r>
              <a:rPr lang="en-US" dirty="0" smtClean="0"/>
              <a:t>On the cooling test, we have already started working on the code for control on the flow-rates and acquisition of data)(software part).</a:t>
            </a:r>
          </a:p>
        </p:txBody>
      </p:sp>
    </p:spTree>
    <p:extLst>
      <p:ext uri="{BB962C8B-B14F-4D97-AF65-F5344CB8AC3E}">
        <p14:creationId xmlns:p14="http://schemas.microsoft.com/office/powerpoint/2010/main" val="33773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so far(3)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har char="-"/>
            </a:pPr>
            <a:r>
              <a:rPr lang="en-US" dirty="0"/>
              <a:t>On the hardware part, we have been mostly looking at the heating characteristics of the coil to be used (water test), in addition to the limits of the coil(currently achieved a temp of 677, stopped to avoid damage to the combustion chamber).</a:t>
            </a:r>
          </a:p>
          <a:p>
            <a:pPr lvl="0">
              <a:buChar char="-"/>
            </a:pPr>
            <a:r>
              <a:rPr lang="en-US" dirty="0"/>
              <a:t>On PCB fabrication only preliminary research has been done.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4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393</Words>
  <Application>Microsoft Office PowerPoint</Application>
  <PresentationFormat>On-screen Show (16:9)</PresentationFormat>
  <Paragraphs>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 Slab</vt:lpstr>
      <vt:lpstr>Roboto</vt:lpstr>
      <vt:lpstr>Marina</vt:lpstr>
      <vt:lpstr>Propulsion Team</vt:lpstr>
      <vt:lpstr>Preliminary research</vt:lpstr>
      <vt:lpstr>Objectives </vt:lpstr>
      <vt:lpstr>Progress so far (1)</vt:lpstr>
      <vt:lpstr>Progress so far(2)</vt:lpstr>
      <vt:lpstr>Progress so far(3)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Propulsion Team</dc:title>
  <dc:creator>Edmund</dc:creator>
  <cp:lastModifiedBy>Windows User</cp:lastModifiedBy>
  <cp:revision>7</cp:revision>
  <dcterms:modified xsi:type="dcterms:W3CDTF">2023-02-08T07:44:26Z</dcterms:modified>
</cp:coreProperties>
</file>