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F4142-EB4F-4B1C-AA9A-B8FBB551C4B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BADF9BD-E1A1-47C5-81CD-D4A518ECE652}">
      <dgm:prSet/>
      <dgm:spPr/>
      <dgm:t>
        <a:bodyPr/>
        <a:lstStyle/>
        <a:p>
          <a:r>
            <a:rPr lang="en-US" dirty="0"/>
            <a:t>COOK</a:t>
          </a:r>
        </a:p>
      </dgm:t>
    </dgm:pt>
    <dgm:pt modelId="{256DE5E3-FF8D-4678-9A44-F9A68BE09C91}" type="parTrans" cxnId="{DAA79C72-2B80-4429-940D-41E667FCE2B3}">
      <dgm:prSet/>
      <dgm:spPr/>
      <dgm:t>
        <a:bodyPr/>
        <a:lstStyle/>
        <a:p>
          <a:endParaRPr lang="en-US"/>
        </a:p>
      </dgm:t>
    </dgm:pt>
    <dgm:pt modelId="{4A1EF9ED-D895-422D-8647-50741D2F2D60}" type="sibTrans" cxnId="{DAA79C72-2B80-4429-940D-41E667FCE2B3}">
      <dgm:prSet/>
      <dgm:spPr/>
      <dgm:t>
        <a:bodyPr/>
        <a:lstStyle/>
        <a:p>
          <a:endParaRPr lang="en-US"/>
        </a:p>
      </dgm:t>
    </dgm:pt>
    <dgm:pt modelId="{CE9079F5-9672-4E77-B5DB-56741BDE4D61}">
      <dgm:prSet/>
      <dgm:spPr/>
      <dgm:t>
        <a:bodyPr/>
        <a:lstStyle/>
        <a:p>
          <a:r>
            <a:rPr lang="en-US" dirty="0"/>
            <a:t>COOK</a:t>
          </a:r>
          <a:r>
            <a:rPr lang="en-US" dirty="0" smtClean="0"/>
            <a:t>3</a:t>
          </a:r>
          <a:r>
            <a:rPr lang="en-US" dirty="0"/>
            <a:t>FULL GRAINS.</a:t>
          </a:r>
        </a:p>
      </dgm:t>
    </dgm:pt>
    <dgm:pt modelId="{12E40ECF-690F-40A5-A830-914BCBD589A6}" type="parTrans" cxnId="{89B4FEBF-ADD7-4081-92AA-E090C56AB53A}">
      <dgm:prSet/>
      <dgm:spPr/>
      <dgm:t>
        <a:bodyPr/>
        <a:lstStyle/>
        <a:p>
          <a:endParaRPr lang="en-US"/>
        </a:p>
      </dgm:t>
    </dgm:pt>
    <dgm:pt modelId="{77A8EB73-F672-4068-9A9A-060864E98C2B}" type="sibTrans" cxnId="{89B4FEBF-ADD7-4081-92AA-E090C56AB53A}">
      <dgm:prSet/>
      <dgm:spPr/>
      <dgm:t>
        <a:bodyPr/>
        <a:lstStyle/>
        <a:p>
          <a:endParaRPr lang="en-US"/>
        </a:p>
      </dgm:t>
    </dgm:pt>
    <dgm:pt modelId="{AE9DAD59-58C1-4DFF-AF8B-C91164044139}">
      <dgm:prSet/>
      <dgm:spPr/>
      <dgm:t>
        <a:bodyPr/>
        <a:lstStyle/>
        <a:p>
          <a:r>
            <a:rPr lang="en-US" dirty="0" smtClean="0"/>
            <a:t>TWO GRAIN MOTOR.</a:t>
          </a:r>
          <a:endParaRPr lang="en-US" dirty="0"/>
        </a:p>
      </dgm:t>
    </dgm:pt>
    <dgm:pt modelId="{9B1318FF-C351-4460-9801-8F2906BF70B5}" type="parTrans" cxnId="{7D6998D7-20F6-49DC-BFFA-7B98C7D22C26}">
      <dgm:prSet/>
      <dgm:spPr/>
    </dgm:pt>
    <dgm:pt modelId="{5FC5B6EC-CDD8-436D-8F28-37A4CE530980}" type="sibTrans" cxnId="{7D6998D7-20F6-49DC-BFFA-7B98C7D22C26}">
      <dgm:prSet/>
      <dgm:spPr/>
    </dgm:pt>
    <dgm:pt modelId="{13571AA5-C432-43F4-9485-303056CBB601}">
      <dgm:prSet/>
      <dgm:spPr/>
      <dgm:t>
        <a:bodyPr/>
        <a:lstStyle/>
        <a:p>
          <a:r>
            <a:rPr lang="en-US" dirty="0" smtClean="0"/>
            <a:t>PREPARE TWO GRAIN MOTOR FOR SECOND TEST.</a:t>
          </a:r>
          <a:endParaRPr lang="en-US" dirty="0"/>
        </a:p>
      </dgm:t>
    </dgm:pt>
    <dgm:pt modelId="{9222A291-7CC4-4C7B-85F5-03BFFECD747A}" type="parTrans" cxnId="{B8FA480D-E19E-4AEF-A53A-74223978A19A}">
      <dgm:prSet/>
      <dgm:spPr/>
    </dgm:pt>
    <dgm:pt modelId="{B89BAFA3-410B-4659-807B-A7239D5F6F11}" type="sibTrans" cxnId="{B8FA480D-E19E-4AEF-A53A-74223978A19A}">
      <dgm:prSet/>
      <dgm:spPr/>
    </dgm:pt>
    <dgm:pt modelId="{F9F7B2C2-DCC0-4495-AD28-3C02A357A9C9}">
      <dgm:prSet/>
      <dgm:spPr/>
      <dgm:t>
        <a:bodyPr/>
        <a:lstStyle/>
        <a:p>
          <a:r>
            <a:rPr lang="en-US" dirty="0" smtClean="0"/>
            <a:t>REDESIGN.</a:t>
          </a:r>
          <a:endParaRPr lang="en-US" dirty="0"/>
        </a:p>
      </dgm:t>
    </dgm:pt>
    <dgm:pt modelId="{D84C6BBA-03E5-4F22-B15D-8655F4E9EC2D}" type="parTrans" cxnId="{204A7345-86BA-4C83-A2EA-722811B804B0}">
      <dgm:prSet/>
      <dgm:spPr/>
    </dgm:pt>
    <dgm:pt modelId="{F0A65C19-5B66-4A00-86AE-560DBE97C57A}" type="sibTrans" cxnId="{204A7345-86BA-4C83-A2EA-722811B804B0}">
      <dgm:prSet/>
      <dgm:spPr/>
    </dgm:pt>
    <dgm:pt modelId="{54294081-3518-4556-9EBC-A2B19007986D}">
      <dgm:prSet/>
      <dgm:spPr/>
      <dgm:t>
        <a:bodyPr/>
        <a:lstStyle/>
        <a:p>
          <a:r>
            <a:rPr lang="en-US" dirty="0" smtClean="0"/>
            <a:t>CASING FOR ELECTRONICS.</a:t>
          </a:r>
          <a:endParaRPr lang="en-US" dirty="0"/>
        </a:p>
      </dgm:t>
    </dgm:pt>
    <dgm:pt modelId="{87923E35-0082-4F10-8E36-DC134D829157}" type="parTrans" cxnId="{DB8115AC-B33C-47E3-B105-8865E3B5A7B6}">
      <dgm:prSet/>
      <dgm:spPr/>
      <dgm:t>
        <a:bodyPr/>
        <a:lstStyle/>
        <a:p>
          <a:endParaRPr lang="en-US"/>
        </a:p>
      </dgm:t>
    </dgm:pt>
    <dgm:pt modelId="{94F9F1AF-8179-4C50-9E3E-0587C17895BB}" type="sibTrans" cxnId="{DB8115AC-B33C-47E3-B105-8865E3B5A7B6}">
      <dgm:prSet/>
      <dgm:spPr/>
      <dgm:t>
        <a:bodyPr/>
        <a:lstStyle/>
        <a:p>
          <a:endParaRPr lang="en-US"/>
        </a:p>
      </dgm:t>
    </dgm:pt>
    <dgm:pt modelId="{E64D9774-88AC-4C0B-B5A1-03D32BB1AC0F}">
      <dgm:prSet/>
      <dgm:spPr/>
      <dgm:t>
        <a:bodyPr/>
        <a:lstStyle/>
        <a:p>
          <a:endParaRPr lang="en-US" dirty="0"/>
        </a:p>
      </dgm:t>
    </dgm:pt>
    <dgm:pt modelId="{92FF8645-0455-418A-9538-AF4ACFC749D8}" type="parTrans" cxnId="{9BEFAEEA-6BA3-424A-9C61-A21574A84582}">
      <dgm:prSet/>
      <dgm:spPr/>
      <dgm:t>
        <a:bodyPr/>
        <a:lstStyle/>
        <a:p>
          <a:endParaRPr lang="en-US"/>
        </a:p>
      </dgm:t>
    </dgm:pt>
    <dgm:pt modelId="{7E3D1BA8-C762-4F6D-94C1-6AD6C013562A}" type="sibTrans" cxnId="{9BEFAEEA-6BA3-424A-9C61-A21574A84582}">
      <dgm:prSet/>
      <dgm:spPr/>
      <dgm:t>
        <a:bodyPr/>
        <a:lstStyle/>
        <a:p>
          <a:endParaRPr lang="en-US"/>
        </a:p>
      </dgm:t>
    </dgm:pt>
    <dgm:pt modelId="{309268FC-BEB0-4338-8187-9B062FBCEB0B}">
      <dgm:prSet/>
      <dgm:spPr/>
      <dgm:t>
        <a:bodyPr/>
        <a:lstStyle/>
        <a:p>
          <a:r>
            <a:rPr lang="en-US" dirty="0" smtClean="0"/>
            <a:t>MOTOR HOLDER.</a:t>
          </a:r>
          <a:endParaRPr lang="en-US" dirty="0"/>
        </a:p>
      </dgm:t>
    </dgm:pt>
    <dgm:pt modelId="{BF87BE2E-31D0-4698-9F37-DD1888771441}" type="parTrans" cxnId="{062E5F8F-6BD1-4AD4-97C8-0049446113ED}">
      <dgm:prSet/>
      <dgm:spPr/>
      <dgm:t>
        <a:bodyPr/>
        <a:lstStyle/>
        <a:p>
          <a:endParaRPr lang="en-US"/>
        </a:p>
      </dgm:t>
    </dgm:pt>
    <dgm:pt modelId="{AB42EDDF-5997-4A00-AB91-4C5B25119AC8}" type="sibTrans" cxnId="{062E5F8F-6BD1-4AD4-97C8-0049446113ED}">
      <dgm:prSet/>
      <dgm:spPr/>
      <dgm:t>
        <a:bodyPr/>
        <a:lstStyle/>
        <a:p>
          <a:endParaRPr lang="en-US"/>
        </a:p>
      </dgm:t>
    </dgm:pt>
    <dgm:pt modelId="{B0BD1819-9D63-44D6-A69D-B3466E18C0E7}" type="pres">
      <dgm:prSet presAssocID="{92EF4142-EB4F-4B1C-AA9A-B8FBB551C4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FADDB2-C5C4-4E86-9701-5E333F9660A5}" type="pres">
      <dgm:prSet presAssocID="{F9F7B2C2-DCC0-4495-AD28-3C02A357A9C9}" presName="linNode" presStyleCnt="0"/>
      <dgm:spPr/>
    </dgm:pt>
    <dgm:pt modelId="{E27E84FD-EF49-4D74-BFA5-F848C4078486}" type="pres">
      <dgm:prSet presAssocID="{F9F7B2C2-DCC0-4495-AD28-3C02A357A9C9}" presName="parentText" presStyleLbl="alignNode1" presStyleIdx="0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14B23E13-567E-4619-9647-B9F3C5FB7A6C}" type="pres">
      <dgm:prSet presAssocID="{F9F7B2C2-DCC0-4495-AD28-3C02A357A9C9}" presName="descendantText" presStyleLbl="alignAccFollowNode1" presStyleIdx="0" presStyleCnt="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02838CFA-01B4-4754-AC2F-BE52B8B3E1C0}" type="pres">
      <dgm:prSet presAssocID="{F0A65C19-5B66-4A00-86AE-560DBE97C57A}" presName="sp" presStyleCnt="0"/>
      <dgm:spPr/>
    </dgm:pt>
    <dgm:pt modelId="{EA0DFDC3-DB2B-4CE4-8EDC-B63645FE252D}" type="pres">
      <dgm:prSet presAssocID="{ABADF9BD-E1A1-47C5-81CD-D4A518ECE652}" presName="linNode" presStyleCnt="0"/>
      <dgm:spPr/>
    </dgm:pt>
    <dgm:pt modelId="{579E6256-E0C5-4EB0-9F17-86002E78867E}" type="pres">
      <dgm:prSet presAssocID="{ABADF9BD-E1A1-47C5-81CD-D4A518ECE652}" presName="parentText" presStyleLbl="alignNode1" presStyleIdx="1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9402069C-44C7-4999-9789-90589AC398AB}" type="pres">
      <dgm:prSet presAssocID="{ABADF9BD-E1A1-47C5-81CD-D4A518ECE652}" presName="descendantText" presStyleLbl="alignAccFollowNode1" presStyleIdx="1" presStyleCnt="3" custLinFactNeighborX="13316" custLinFactNeighborY="268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A1FA794B-A884-41EA-9244-0B920929C68B}" type="pres">
      <dgm:prSet presAssocID="{4A1EF9ED-D895-422D-8647-50741D2F2D60}" presName="sp" presStyleCnt="0"/>
      <dgm:spPr/>
    </dgm:pt>
    <dgm:pt modelId="{7E9A9CDD-7862-49B7-AD69-C1D06D2B972D}" type="pres">
      <dgm:prSet presAssocID="{AE9DAD59-58C1-4DFF-AF8B-C91164044139}" presName="linNode" presStyleCnt="0"/>
      <dgm:spPr/>
    </dgm:pt>
    <dgm:pt modelId="{2EAB5EFC-42FC-48C8-8F7A-97F57BDDB9B7}" type="pres">
      <dgm:prSet presAssocID="{AE9DAD59-58C1-4DFF-AF8B-C91164044139}" presName="parentText" presStyleLbl="alignNode1" presStyleIdx="2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35608D47-FFD6-49A1-8082-5C3FDAD397D2}" type="pres">
      <dgm:prSet presAssocID="{AE9DAD59-58C1-4DFF-AF8B-C91164044139}" presName="descendantText" presStyleLbl="alignAccFollowNode1" presStyleIdx="2" presStyleCnt="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062E5F8F-6BD1-4AD4-97C8-0049446113ED}" srcId="{F9F7B2C2-DCC0-4495-AD28-3C02A357A9C9}" destId="{309268FC-BEB0-4338-8187-9B062FBCEB0B}" srcOrd="2" destOrd="0" parTransId="{BF87BE2E-31D0-4698-9F37-DD1888771441}" sibTransId="{AB42EDDF-5997-4A00-AB91-4C5B25119AC8}"/>
    <dgm:cxn modelId="{25B2474A-295B-47CB-8E15-BC757D6C5CFC}" type="presOf" srcId="{AE9DAD59-58C1-4DFF-AF8B-C91164044139}" destId="{2EAB5EFC-42FC-48C8-8F7A-97F57BDDB9B7}" srcOrd="0" destOrd="0" presId="urn:microsoft.com/office/officeart/2016/7/layout/VerticalSolidActionList"/>
    <dgm:cxn modelId="{DEE99471-9755-4C0C-A6F6-BB7B50E4D690}" type="presOf" srcId="{54294081-3518-4556-9EBC-A2B19007986D}" destId="{14B23E13-567E-4619-9647-B9F3C5FB7A6C}" srcOrd="0" destOrd="0" presId="urn:microsoft.com/office/officeart/2016/7/layout/VerticalSolidActionList"/>
    <dgm:cxn modelId="{204A7345-86BA-4C83-A2EA-722811B804B0}" srcId="{92EF4142-EB4F-4B1C-AA9A-B8FBB551C4B1}" destId="{F9F7B2C2-DCC0-4495-AD28-3C02A357A9C9}" srcOrd="0" destOrd="0" parTransId="{D84C6BBA-03E5-4F22-B15D-8655F4E9EC2D}" sibTransId="{F0A65C19-5B66-4A00-86AE-560DBE97C57A}"/>
    <dgm:cxn modelId="{0C2C5FCF-4F26-4B15-88EE-965E8139A0EB}" type="presOf" srcId="{E64D9774-88AC-4C0B-B5A1-03D32BB1AC0F}" destId="{14B23E13-567E-4619-9647-B9F3C5FB7A6C}" srcOrd="0" destOrd="1" presId="urn:microsoft.com/office/officeart/2016/7/layout/VerticalSolidActionList"/>
    <dgm:cxn modelId="{DB8115AC-B33C-47E3-B105-8865E3B5A7B6}" srcId="{F9F7B2C2-DCC0-4495-AD28-3C02A357A9C9}" destId="{54294081-3518-4556-9EBC-A2B19007986D}" srcOrd="0" destOrd="0" parTransId="{87923E35-0082-4F10-8E36-DC134D829157}" sibTransId="{94F9F1AF-8179-4C50-9E3E-0587C17895BB}"/>
    <dgm:cxn modelId="{DAA79C72-2B80-4429-940D-41E667FCE2B3}" srcId="{92EF4142-EB4F-4B1C-AA9A-B8FBB551C4B1}" destId="{ABADF9BD-E1A1-47C5-81CD-D4A518ECE652}" srcOrd="1" destOrd="0" parTransId="{256DE5E3-FF8D-4678-9A44-F9A68BE09C91}" sibTransId="{4A1EF9ED-D895-422D-8647-50741D2F2D60}"/>
    <dgm:cxn modelId="{F4126C30-89ED-462D-BB7F-DB59039DF83F}" type="presOf" srcId="{CE9079F5-9672-4E77-B5DB-56741BDE4D61}" destId="{9402069C-44C7-4999-9789-90589AC398AB}" srcOrd="0" destOrd="0" presId="urn:microsoft.com/office/officeart/2016/7/layout/VerticalSolidActionList"/>
    <dgm:cxn modelId="{86B78BA2-4B99-4214-9CEA-0DE6DD1FCF4E}" type="presOf" srcId="{13571AA5-C432-43F4-9485-303056CBB601}" destId="{35608D47-FFD6-49A1-8082-5C3FDAD397D2}" srcOrd="0" destOrd="0" presId="urn:microsoft.com/office/officeart/2016/7/layout/VerticalSolidActionList"/>
    <dgm:cxn modelId="{7D6998D7-20F6-49DC-BFFA-7B98C7D22C26}" srcId="{92EF4142-EB4F-4B1C-AA9A-B8FBB551C4B1}" destId="{AE9DAD59-58C1-4DFF-AF8B-C91164044139}" srcOrd="2" destOrd="0" parTransId="{9B1318FF-C351-4460-9801-8F2906BF70B5}" sibTransId="{5FC5B6EC-CDD8-436D-8F28-37A4CE530980}"/>
    <dgm:cxn modelId="{261F0B38-348F-488E-94EF-4B29D89BD5A0}" type="presOf" srcId="{92EF4142-EB4F-4B1C-AA9A-B8FBB551C4B1}" destId="{B0BD1819-9D63-44D6-A69D-B3466E18C0E7}" srcOrd="0" destOrd="0" presId="urn:microsoft.com/office/officeart/2016/7/layout/VerticalSolidActionList"/>
    <dgm:cxn modelId="{43FE3804-FC7B-47C6-A457-64C9D1AF0938}" type="presOf" srcId="{309268FC-BEB0-4338-8187-9B062FBCEB0B}" destId="{14B23E13-567E-4619-9647-B9F3C5FB7A6C}" srcOrd="0" destOrd="2" presId="urn:microsoft.com/office/officeart/2016/7/layout/VerticalSolidActionList"/>
    <dgm:cxn modelId="{2440C8CC-652F-45AB-9A26-6B9E1536CEF6}" type="presOf" srcId="{F9F7B2C2-DCC0-4495-AD28-3C02A357A9C9}" destId="{E27E84FD-EF49-4D74-BFA5-F848C4078486}" srcOrd="0" destOrd="0" presId="urn:microsoft.com/office/officeart/2016/7/layout/VerticalSolidActionList"/>
    <dgm:cxn modelId="{9BEFAEEA-6BA3-424A-9C61-A21574A84582}" srcId="{F9F7B2C2-DCC0-4495-AD28-3C02A357A9C9}" destId="{E64D9774-88AC-4C0B-B5A1-03D32BB1AC0F}" srcOrd="1" destOrd="0" parTransId="{92FF8645-0455-418A-9538-AF4ACFC749D8}" sibTransId="{7E3D1BA8-C762-4F6D-94C1-6AD6C013562A}"/>
    <dgm:cxn modelId="{D3C8510C-C704-4CF6-9E4C-684AF469DC44}" type="presOf" srcId="{ABADF9BD-E1A1-47C5-81CD-D4A518ECE652}" destId="{579E6256-E0C5-4EB0-9F17-86002E78867E}" srcOrd="0" destOrd="0" presId="urn:microsoft.com/office/officeart/2016/7/layout/VerticalSolidActionList"/>
    <dgm:cxn modelId="{89B4FEBF-ADD7-4081-92AA-E090C56AB53A}" srcId="{ABADF9BD-E1A1-47C5-81CD-D4A518ECE652}" destId="{CE9079F5-9672-4E77-B5DB-56741BDE4D61}" srcOrd="0" destOrd="0" parTransId="{12E40ECF-690F-40A5-A830-914BCBD589A6}" sibTransId="{77A8EB73-F672-4068-9A9A-060864E98C2B}"/>
    <dgm:cxn modelId="{B8FA480D-E19E-4AEF-A53A-74223978A19A}" srcId="{AE9DAD59-58C1-4DFF-AF8B-C91164044139}" destId="{13571AA5-C432-43F4-9485-303056CBB601}" srcOrd="0" destOrd="0" parTransId="{9222A291-7CC4-4C7B-85F5-03BFFECD747A}" sibTransId="{B89BAFA3-410B-4659-807B-A7239D5F6F11}"/>
    <dgm:cxn modelId="{1DE908D6-9760-44F2-8862-C0D2443636C9}" type="presParOf" srcId="{B0BD1819-9D63-44D6-A69D-B3466E18C0E7}" destId="{E1FADDB2-C5C4-4E86-9701-5E333F9660A5}" srcOrd="0" destOrd="0" presId="urn:microsoft.com/office/officeart/2016/7/layout/VerticalSolidActionList"/>
    <dgm:cxn modelId="{33BD7865-D2D7-43B0-8C77-1463DB1CD601}" type="presParOf" srcId="{E1FADDB2-C5C4-4E86-9701-5E333F9660A5}" destId="{E27E84FD-EF49-4D74-BFA5-F848C4078486}" srcOrd="0" destOrd="0" presId="urn:microsoft.com/office/officeart/2016/7/layout/VerticalSolidActionList"/>
    <dgm:cxn modelId="{B6FA1FB9-2814-4E1B-B699-A056B8D14E82}" type="presParOf" srcId="{E1FADDB2-C5C4-4E86-9701-5E333F9660A5}" destId="{14B23E13-567E-4619-9647-B9F3C5FB7A6C}" srcOrd="1" destOrd="0" presId="urn:microsoft.com/office/officeart/2016/7/layout/VerticalSolidActionList"/>
    <dgm:cxn modelId="{31A14948-86A2-4035-A67C-27EA24C89513}" type="presParOf" srcId="{B0BD1819-9D63-44D6-A69D-B3466E18C0E7}" destId="{02838CFA-01B4-4754-AC2F-BE52B8B3E1C0}" srcOrd="1" destOrd="0" presId="urn:microsoft.com/office/officeart/2016/7/layout/VerticalSolidActionList"/>
    <dgm:cxn modelId="{DF66F51D-D011-4A41-8040-BC23C1236ECA}" type="presParOf" srcId="{B0BD1819-9D63-44D6-A69D-B3466E18C0E7}" destId="{EA0DFDC3-DB2B-4CE4-8EDC-B63645FE252D}" srcOrd="2" destOrd="0" presId="urn:microsoft.com/office/officeart/2016/7/layout/VerticalSolidActionList"/>
    <dgm:cxn modelId="{6EA5C663-4060-4F6F-BC1C-92B813BD9E9F}" type="presParOf" srcId="{EA0DFDC3-DB2B-4CE4-8EDC-B63645FE252D}" destId="{579E6256-E0C5-4EB0-9F17-86002E78867E}" srcOrd="0" destOrd="0" presId="urn:microsoft.com/office/officeart/2016/7/layout/VerticalSolidActionList"/>
    <dgm:cxn modelId="{F3F85312-C714-4482-B35E-3E28241A822C}" type="presParOf" srcId="{EA0DFDC3-DB2B-4CE4-8EDC-B63645FE252D}" destId="{9402069C-44C7-4999-9789-90589AC398AB}" srcOrd="1" destOrd="0" presId="urn:microsoft.com/office/officeart/2016/7/layout/VerticalSolidActionList"/>
    <dgm:cxn modelId="{CEF87FF8-446E-48A0-90FB-27D883A0E566}" type="presParOf" srcId="{B0BD1819-9D63-44D6-A69D-B3466E18C0E7}" destId="{A1FA794B-A884-41EA-9244-0B920929C68B}" srcOrd="3" destOrd="0" presId="urn:microsoft.com/office/officeart/2016/7/layout/VerticalSolidActionList"/>
    <dgm:cxn modelId="{D72EE4A1-6871-4AF1-AC47-D0FAE2EC684E}" type="presParOf" srcId="{B0BD1819-9D63-44D6-A69D-B3466E18C0E7}" destId="{7E9A9CDD-7862-49B7-AD69-C1D06D2B972D}" srcOrd="4" destOrd="0" presId="urn:microsoft.com/office/officeart/2016/7/layout/VerticalSolidActionList"/>
    <dgm:cxn modelId="{96EC542D-76D0-4F4C-9D24-D0A701C2909F}" type="presParOf" srcId="{7E9A9CDD-7862-49B7-AD69-C1D06D2B972D}" destId="{2EAB5EFC-42FC-48C8-8F7A-97F57BDDB9B7}" srcOrd="0" destOrd="0" presId="urn:microsoft.com/office/officeart/2016/7/layout/VerticalSolidActionList"/>
    <dgm:cxn modelId="{AFE8D59A-76B6-47F1-B873-A49BA0C7FA2E}" type="presParOf" srcId="{7E9A9CDD-7862-49B7-AD69-C1D06D2B972D}" destId="{35608D47-FFD6-49A1-8082-5C3FDAD397D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23E13-567E-4619-9647-B9F3C5FB7A6C}">
      <dsp:nvSpPr>
        <dsp:cNvPr id="0" name=""/>
        <dsp:cNvSpPr/>
      </dsp:nvSpPr>
      <dsp:spPr>
        <a:xfrm>
          <a:off x="1236102" y="1583"/>
          <a:ext cx="4944410" cy="162311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35" tIns="412272" rIns="95935" bIns="412272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CASING FOR ELECTRONICS.</a:t>
          </a:r>
          <a:endParaRPr lang="en-US" sz="1500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MOTOR HOLDER.</a:t>
          </a:r>
          <a:endParaRPr lang="en-US" sz="1500" kern="1200" dirty="0"/>
        </a:p>
      </dsp:txBody>
      <dsp:txXfrm>
        <a:off x="1236102" y="1583"/>
        <a:ext cx="4944410" cy="1623119"/>
      </dsp:txXfrm>
    </dsp:sp>
    <dsp:sp modelId="{E27E84FD-EF49-4D74-BFA5-F848C4078486}">
      <dsp:nvSpPr>
        <dsp:cNvPr id="0" name=""/>
        <dsp:cNvSpPr/>
      </dsp:nvSpPr>
      <dsp:spPr>
        <a:xfrm>
          <a:off x="0" y="1583"/>
          <a:ext cx="1236102" cy="16231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10" tIns="160328" rIns="65410" bIns="1603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REDESIGN.</a:t>
          </a:r>
          <a:endParaRPr lang="en-US" sz="1900" kern="1200" dirty="0"/>
        </a:p>
      </dsp:txBody>
      <dsp:txXfrm>
        <a:off x="0" y="1583"/>
        <a:ext cx="1236102" cy="1623119"/>
      </dsp:txXfrm>
    </dsp:sp>
    <dsp:sp modelId="{9402069C-44C7-4999-9789-90589AC398AB}">
      <dsp:nvSpPr>
        <dsp:cNvPr id="0" name=""/>
        <dsp:cNvSpPr/>
      </dsp:nvSpPr>
      <dsp:spPr>
        <a:xfrm>
          <a:off x="1236102" y="1765638"/>
          <a:ext cx="4944410" cy="162311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35" tIns="412272" rIns="95935" bIns="412272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COOK </a:t>
          </a:r>
          <a:r>
            <a:rPr lang="en-US" sz="1500" kern="1200" dirty="0" smtClean="0"/>
            <a:t>3 </a:t>
          </a:r>
          <a:r>
            <a:rPr lang="en-US" sz="1500" kern="1200" dirty="0"/>
            <a:t>FULL GRAINS.</a:t>
          </a:r>
        </a:p>
      </dsp:txBody>
      <dsp:txXfrm>
        <a:off x="1236102" y="1765638"/>
        <a:ext cx="4944410" cy="1623119"/>
      </dsp:txXfrm>
    </dsp:sp>
    <dsp:sp modelId="{579E6256-E0C5-4EB0-9F17-86002E78867E}">
      <dsp:nvSpPr>
        <dsp:cNvPr id="0" name=""/>
        <dsp:cNvSpPr/>
      </dsp:nvSpPr>
      <dsp:spPr>
        <a:xfrm>
          <a:off x="0" y="1722089"/>
          <a:ext cx="1236102" cy="16231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10" tIns="160328" rIns="65410" bIns="1603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COOK</a:t>
          </a:r>
        </a:p>
      </dsp:txBody>
      <dsp:txXfrm>
        <a:off x="0" y="1722089"/>
        <a:ext cx="1236102" cy="1623119"/>
      </dsp:txXfrm>
    </dsp:sp>
    <dsp:sp modelId="{35608D47-FFD6-49A1-8082-5C3FDAD397D2}">
      <dsp:nvSpPr>
        <dsp:cNvPr id="0" name=""/>
        <dsp:cNvSpPr/>
      </dsp:nvSpPr>
      <dsp:spPr>
        <a:xfrm>
          <a:off x="1236102" y="3442596"/>
          <a:ext cx="4944410" cy="162311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35" tIns="412272" rIns="95935" bIns="412272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PREPARE TWO GRAIN MOTOR FOR SECOND TEST.</a:t>
          </a:r>
          <a:endParaRPr lang="en-US" sz="1500" kern="1200" dirty="0"/>
        </a:p>
      </dsp:txBody>
      <dsp:txXfrm>
        <a:off x="1236102" y="3442596"/>
        <a:ext cx="4944410" cy="1623119"/>
      </dsp:txXfrm>
    </dsp:sp>
    <dsp:sp modelId="{2EAB5EFC-42FC-48C8-8F7A-97F57BDDB9B7}">
      <dsp:nvSpPr>
        <dsp:cNvPr id="0" name=""/>
        <dsp:cNvSpPr/>
      </dsp:nvSpPr>
      <dsp:spPr>
        <a:xfrm>
          <a:off x="0" y="3442596"/>
          <a:ext cx="1236102" cy="16231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10" tIns="160328" rIns="65410" bIns="1603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TWO GRAIN MOTOR.</a:t>
          </a:r>
          <a:endParaRPr lang="en-US" sz="1900" kern="1200" dirty="0"/>
        </a:p>
      </dsp:txBody>
      <dsp:txXfrm>
        <a:off x="0" y="3442596"/>
        <a:ext cx="1236102" cy="1623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8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C9385A50-DD94-49F5-843B-50DF7FF56CE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104878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C9CF622-2A7A-4AAD-9ABF-43E37AE7BF7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dirty="0" lang="en-US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F129094F-44ED-46E6-A51E-52761DD3C888}" type="slidenum">
              <a:rPr baseline="0" b="0" cap="none" sz="1200" i="0" kern="120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baseline="0" b="0" cap="none" dirty="0" sz="1200" i="0" kern="120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2E1B3B4-A5A9-442E-B305-2C1B61528B9D}" type="slidenum">
              <a:rPr baseline="0" b="0" cap="none" sz="1200" i="0" kern="120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</a:t>
            </a:fld>
            <a:endParaRPr baseline="0" b="0" cap="none" dirty="0" sz="1200" i="0" kern="120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C9CF622-2A7A-4AAD-9ABF-43E37AE7BF7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7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B73E7-F806-437A-803F-EFF4979596A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10487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C6570-5007-475C-AAB7-F9842C0E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B73E7-F806-437A-803F-EFF4979596A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10487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C6570-5007-475C-AAB7-F9842C0E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B73E7-F806-437A-803F-EFF4979596A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C6570-5007-475C-AAB7-F9842C0E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81" name="Rectangle 7"/>
          <p:cNvSpPr/>
          <p:nvPr userDrawn="1"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18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48582" name="Rectangle 8"/>
          <p:cNvSpPr/>
          <p:nvPr userDrawn="1"/>
        </p:nvSpPr>
        <p:spPr>
          <a:xfrm>
            <a:off x="1" y="0"/>
            <a:ext cx="8115300" cy="6858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1800" i="0" kern="1200" kumimoji="0" lang="en-US" noProof="0" normalizeH="0" spc="0" strike="noStrike" u="none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baseline="0" sz="8500" spc="-2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indent="0" marL="0">
              <a:buNone/>
              <a:defRPr b="1"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5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algn="ctr" indent="0" marL="0">
              <a:buNone/>
            </a:lvl1pPr>
          </a:lstStyle>
          <a:p>
            <a:r>
              <a:rPr dirty="0" lang="en-US"/>
              <a:t>Click to add photo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93" name="Rectangle 6"/>
          <p:cNvSpPr/>
          <p:nvPr userDrawn="1"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18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48594" name="Rectangle 7"/>
          <p:cNvSpPr/>
          <p:nvPr userDrawn="1"/>
        </p:nvSpPr>
        <p:spPr>
          <a:xfrm>
            <a:off x="0" y="0"/>
            <a:ext cx="4076700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18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baseline="0" spc="-2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dirty="0" lang="en-US">
              <a:solidFill>
                <a:srgbClr val="FFFFFF"/>
              </a:solidFill>
            </a:endParaRPr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Presentation title</a:t>
            </a:r>
          </a:p>
        </p:txBody>
      </p:sp>
      <p:sp>
        <p:nvSpPr>
          <p:cNvPr id="104859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algn="ctr" indent="0" marL="0">
              <a:buNone/>
            </a:lvl1pPr>
          </a:lstStyle>
          <a:p>
            <a:r>
              <a:rPr dirty="0" lang="en-US"/>
              <a:t>Click to add photo</a:t>
            </a:r>
          </a:p>
        </p:txBody>
      </p:sp>
      <p:sp>
        <p:nvSpPr>
          <p:cNvPr id="1048598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algn="ctr" indent="0" marL="0">
              <a:buNone/>
            </a:lvl1pPr>
          </a:lstStyle>
          <a:p>
            <a:r>
              <a:rPr dirty="0" lang="en-US"/>
              <a:t>Click to add photo</a:t>
            </a:r>
          </a:p>
        </p:txBody>
      </p:sp>
      <p:sp>
        <p:nvSpPr>
          <p:cNvPr id="1048599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indent="-342900" marL="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dirty="0" lang="en-US"/>
              <a:t>Click to add text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p>
            <a:r>
              <a:rPr dirty="0" lang="en-US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244D815C-8BF3-4ECF-A945-A2A7C2983AF9}" type="slidenum">
              <a:rPr baseline="0" b="0" cap="none" sz="1050" i="0" kern="120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baseline="0" b="0" cap="none" dirty="0" sz="1050" i="0" kern="120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Rectangle 2"/>
          <p:cNvSpPr/>
          <p:nvPr userDrawn="1"/>
        </p:nvSpPr>
        <p:spPr>
          <a:xfrm>
            <a:off x="0" y="0"/>
            <a:ext cx="12192000" cy="2286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18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baseline="0" spc="-2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dirty="0" lang="en-US">
              <a:solidFill>
                <a:srgbClr val="FFFFFF"/>
              </a:solidFill>
            </a:endParaRPr>
          </a:p>
        </p:txBody>
      </p:sp>
      <p:sp>
        <p:nvSpPr>
          <p:cNvPr id="10486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algn="ctr" indent="0" marL="0">
              <a:buNone/>
            </a:lvl1pPr>
          </a:lstStyle>
          <a:p>
            <a:r>
              <a:rPr dirty="0" lang="en-US"/>
              <a:t>Click to add photo</a:t>
            </a:r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indent="0" marL="0">
              <a:buNone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p>
            <a:r>
              <a:rPr dirty="0" lang="en-US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CD6D940D-6D44-4DF9-9322-B4B11F7EDCD0}" type="slidenum">
              <a:rPr baseline="0" b="0" cap="none" sz="1050" i="0" kern="120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baseline="0" b="0" cap="none" dirty="0" sz="1050" i="0" kern="120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2"/>
          <p:cNvSpPr/>
          <p:nvPr userDrawn="1"/>
        </p:nvSpPr>
        <p:spPr>
          <a:xfrm>
            <a:off x="1" y="0"/>
            <a:ext cx="7086599" cy="45339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1800" i="0" kern="1200" kumimoji="0" lang="en-US" noProof="0" normalizeH="0" spc="0" strike="noStrike" u="none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48623" name="Title 1"/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baseline="0" spc="-20">
                <a:solidFill>
                  <a:schemeClr val="bg1"/>
                </a:solidFill>
              </a:defRPr>
            </a:lvl1pPr>
          </a:lstStyle>
          <a:p>
            <a:r>
              <a:rPr sz="6000" lang="en-US"/>
              <a:t>Click to edit Master title style</a:t>
            </a:r>
            <a:endParaRPr dirty="0" sz="6000" lang="en-US"/>
          </a:p>
        </p:txBody>
      </p:sp>
      <p:sp>
        <p:nvSpPr>
          <p:cNvPr id="1048624" name="Subtitle 2"/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indent="0" marL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25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algn="l" indent="0" marL="0">
              <a:buNone/>
            </a:lvl1pPr>
          </a:lstStyle>
          <a:p>
            <a:r>
              <a:rPr dirty="0" lang="en-US"/>
              <a:t>Click to add photo</a:t>
            </a:r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048627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algn="ctr" indent="0" marL="0">
              <a:buNone/>
            </a:lvl1pPr>
          </a:lstStyle>
          <a:p>
            <a:r>
              <a:rPr dirty="0" lang="en-US"/>
              <a:t>Click to add photo</a:t>
            </a:r>
          </a:p>
        </p:txBody>
      </p:sp>
      <p:sp>
        <p:nvSpPr>
          <p:cNvPr id="1048628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indent="0" marL="0">
              <a:buNone/>
            </a:lvl1pPr>
          </a:lstStyle>
          <a:p>
            <a:r>
              <a:rPr dirty="0" lang="en-US"/>
              <a:t>Click to add photo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2F022-211C-4882-844C-086FEA6806AA}" type="slidenum">
              <a:rPr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‹#›</a:t>
            </a:fld>
            <a:endParaRPr dirty="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9"/>
          <p:cNvSpPr/>
          <p:nvPr userDrawn="1"/>
        </p:nvSpPr>
        <p:spPr>
          <a:xfrm>
            <a:off x="0" y="0"/>
            <a:ext cx="3048000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18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48642" name="Title 3"/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baseline="0" spc="-2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Click  to add text</a:t>
            </a:r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Presentation title</a:t>
            </a:r>
          </a:p>
        </p:txBody>
      </p:sp>
      <p:sp>
        <p:nvSpPr>
          <p:cNvPr id="1048644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p>
            <a:pPr lvl="0"/>
            <a:r>
              <a:rPr dirty="0" lang="en-US"/>
              <a:t>Click to add content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p>
            <a:r>
              <a:rPr dirty="0" lang="en-US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6B786C7-B8F9-4072-AAAA-17258464D730}" type="slidenum">
              <a:rPr baseline="0" b="0" cap="none" sz="1050" i="0" kern="120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baseline="0" b="0" cap="none" dirty="0" sz="1050" i="0" kern="120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7"/>
          <p:cNvSpPr/>
          <p:nvPr userDrawn="1"/>
        </p:nvSpPr>
        <p:spPr>
          <a:xfrm>
            <a:off x="0" y="0"/>
            <a:ext cx="3048000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18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48655" name="Title 3"/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baseline="0" spc="-2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Click  to add text</a:t>
            </a:r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Presentation title</a:t>
            </a:r>
          </a:p>
        </p:txBody>
      </p:sp>
      <p:sp>
        <p:nvSpPr>
          <p:cNvPr id="104865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p>
            <a:pPr lvl="0"/>
            <a:r>
              <a:rPr dirty="0" lang="en-US"/>
              <a:t>Click to add content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p>
            <a:r>
              <a:rPr dirty="0" lang="en-US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6B786C7-B8F9-4072-AAAA-17258464D730}" type="slidenum">
              <a:rPr baseline="0" b="0" cap="none" sz="1050" i="0" kern="120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baseline="0" b="0" cap="none" dirty="0" sz="1050" i="0" kern="120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algn="ctr" indent="0" marL="0">
              <a:buNone/>
            </a:lvl1pPr>
          </a:lstStyle>
          <a:p>
            <a:r>
              <a:rPr dirty="0" lang="en-US"/>
              <a:t>Click to add photo</a:t>
            </a:r>
          </a:p>
        </p:txBody>
      </p:sp>
      <p:sp>
        <p:nvSpPr>
          <p:cNvPr id="1048666" name="Title 1"/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38000">
                <a:srgbClr val="000000">
                  <a:alpha val="20000"/>
                </a:srgbClr>
              </a:gs>
              <a:gs pos="77000">
                <a:srgbClr val="000000">
                  <a:alpha val="3000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dirty="0" lang="en-US">
              <a:solidFill>
                <a:srgbClr val="FFFFFF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67" name="Subtitle 2"/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77000">
                <a:srgbClr val="000000">
                  <a:alpha val="3000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anchor="t" rIns="731520" tIns="640080">
            <a:normAutofit/>
          </a:bodyPr>
          <a:lstStyle>
            <a:lvl1pPr algn="r" indent="0" marL="0">
              <a:buNone/>
              <a:defRPr baseline="0" b="1" sz="28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dirty="0" lang="en-US">
              <a:solidFill>
                <a:srgbClr val="FFFFFF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6D940D-6D44-4DF9-9322-B4B11F7EDCD0}" type="slidenum">
              <a:rPr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‹#›</a:t>
            </a:fld>
            <a:endParaRPr dirty="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1"/>
          <p:cNvSpPr/>
          <p:nvPr userDrawn="1"/>
        </p:nvSpPr>
        <p:spPr>
          <a:xfrm>
            <a:off x="0" y="0"/>
            <a:ext cx="12192000" cy="1150467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18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48676" name="Title 9"/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baseline="0" spc="-2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7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p>
            <a:pPr lvl="0"/>
            <a:r>
              <a:rPr dirty="0" lang="en-US"/>
              <a:t>Click to add content</a:t>
            </a:r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p>
            <a:r>
              <a:rPr dirty="0" lang="en-US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p>
            <a:r>
              <a:rPr dirty="0" lang="en-US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6B786C7-B8F9-4072-AAAA-17258464D730}" type="slidenum">
              <a:rPr baseline="0" b="0" cap="none" sz="1050" i="0" kern="120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baseline="0" b="0" cap="none" dirty="0" sz="1050" i="0" kern="120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B73E7-F806-437A-803F-EFF4979596A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C6570-5007-475C-AAB7-F9842C0E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8"/>
          <p:cNvSpPr/>
          <p:nvPr userDrawn="1"/>
        </p:nvSpPr>
        <p:spPr>
          <a:xfrm>
            <a:off x="0" y="4533900"/>
            <a:ext cx="9144000" cy="23241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1800" i="0" kern="1200" kumimoji="0" lang="en-US" noProof="0" normalizeH="0" spc="0" strike="noStrike" u="none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48688" name="Title 6"/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sz="5400" lang="en-US"/>
              <a:t>Click to edit Master title style</a:t>
            </a:r>
            <a:endParaRPr dirty="0" sz="5400" lang="en-US"/>
          </a:p>
        </p:txBody>
      </p:sp>
      <p:sp>
        <p:nvSpPr>
          <p:cNvPr id="1048689" name="Subtitle 7"/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800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dirty="0" lang="en-US">
              <a:solidFill>
                <a:schemeClr val="accent1"/>
              </a:solidFill>
            </a:endParaRPr>
          </a:p>
        </p:txBody>
      </p:sp>
      <p:sp>
        <p:nvSpPr>
          <p:cNvPr id="1048690" name="Picture Placeholder 1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algn="ctr" indent="0" marL="0">
              <a:buNone/>
            </a:lvl1pPr>
          </a:lstStyle>
          <a:p>
            <a:r>
              <a:rPr dirty="0" lang="en-US"/>
              <a:t>Click to add photo</a:t>
            </a:r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Presentation title</a:t>
            </a:r>
          </a:p>
        </p:txBody>
      </p:sp>
      <p:sp>
        <p:nvSpPr>
          <p:cNvPr id="1048692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algn="ctr" indent="0" marL="0">
              <a:buNone/>
            </a:lvl1pPr>
          </a:lstStyle>
          <a:p>
            <a:r>
              <a:rPr dirty="0" lang="en-US"/>
              <a:t>Click to add photo</a:t>
            </a:r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dirty="0" lang="en-US"/>
              <a:t>20XX</a:t>
            </a:r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 Columns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Rectangle 4"/>
          <p:cNvSpPr/>
          <p:nvPr userDrawn="1"/>
        </p:nvSpPr>
        <p:spPr>
          <a:xfrm>
            <a:off x="0" y="0"/>
            <a:ext cx="12192000" cy="1150467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18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48701" name="Title 6"/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baseline="0" spc="-2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702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/>
        </p:spPr>
        <p:txBody>
          <a:bodyPr/>
          <a:lstStyle>
            <a:lvl1pPr indent="0" marL="0">
              <a:buNone/>
              <a:defRPr b="1" sz="2400">
                <a:solidFill>
                  <a:schemeClr val="accent2"/>
                </a:solidFill>
              </a:defRPr>
            </a:lvl1pPr>
          </a:lstStyle>
          <a:p>
            <a:pPr lvl="0"/>
            <a:r>
              <a:rPr dirty="0" lang="en-US"/>
              <a:t>Click to add subtitle</a:t>
            </a:r>
          </a:p>
        </p:txBody>
      </p:sp>
      <p:sp>
        <p:nvSpPr>
          <p:cNvPr id="1048703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dirty="0" lang="en-US"/>
              <a:t>Click to add text</a:t>
            </a:r>
          </a:p>
        </p:txBody>
      </p:sp>
      <p:sp>
        <p:nvSpPr>
          <p:cNvPr id="1048704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/>
        </p:spPr>
        <p:txBody>
          <a:bodyPr/>
          <a:lstStyle>
            <a:lvl1pPr indent="0" marL="0">
              <a:buNone/>
              <a:defRPr b="1" sz="2400">
                <a:solidFill>
                  <a:schemeClr val="accent2"/>
                </a:solidFill>
              </a:defRPr>
            </a:lvl1pPr>
          </a:lstStyle>
          <a:p>
            <a:pPr lvl="0"/>
            <a:r>
              <a:rPr dirty="0" lang="en-US"/>
              <a:t>Click to add subtitle</a:t>
            </a:r>
          </a:p>
        </p:txBody>
      </p:sp>
      <p:sp>
        <p:nvSpPr>
          <p:cNvPr id="1048705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dirty="0" lang="en-US"/>
              <a:t>Click to add text</a:t>
            </a:r>
          </a:p>
        </p:txBody>
      </p:sp>
      <p:sp>
        <p:nvSpPr>
          <p:cNvPr id="1048706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/>
        </p:spPr>
        <p:txBody>
          <a:bodyPr/>
          <a:lstStyle>
            <a:lvl1pPr indent="0" marL="0">
              <a:buNone/>
              <a:defRPr b="1" sz="2400">
                <a:solidFill>
                  <a:schemeClr val="accent2"/>
                </a:solidFill>
              </a:defRPr>
            </a:lvl1pPr>
          </a:lstStyle>
          <a:p>
            <a:pPr lvl="0"/>
            <a:r>
              <a:rPr dirty="0" lang="en-US"/>
              <a:t>Click to add subtitle</a:t>
            </a:r>
          </a:p>
        </p:txBody>
      </p:sp>
      <p:sp>
        <p:nvSpPr>
          <p:cNvPr id="1048707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dirty="0" lang="en-US"/>
              <a:t>Click to add text</a:t>
            </a:r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05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p>
            <a:r>
              <a:rPr dirty="0" lang="en-US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6B786C7-B8F9-4072-AAAA-17258464D730}" type="slidenum">
              <a:rPr baseline="0" b="0" cap="none" sz="1050" i="0" kern="120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baseline="0" b="0" cap="none" dirty="0" sz="1050" i="0" kern="120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Content Placeholder 2"/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indent="0" marL="0">
              <a:buNone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05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048717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algn="ctr" indent="0" marL="0">
              <a:buNone/>
            </a:lvl1pPr>
          </a:lstStyle>
          <a:p>
            <a:r>
              <a:rPr dirty="0" lang="en-US"/>
              <a:t>Click to add photo</a:t>
            </a:r>
          </a:p>
        </p:txBody>
      </p:sp>
      <p:sp>
        <p:nvSpPr>
          <p:cNvPr id="1048718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algn="ctr" indent="0" marL="0">
              <a:buNone/>
            </a:lvl1pPr>
          </a:lstStyle>
          <a:p>
            <a:r>
              <a:rPr dirty="0" lang="en-US"/>
              <a:t>Click to add photo</a:t>
            </a:r>
          </a:p>
        </p:txBody>
      </p:sp>
      <p:sp>
        <p:nvSpPr>
          <p:cNvPr id="1048719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algn="ctr" indent="0" marL="0">
              <a:buNone/>
            </a:lvl1pPr>
          </a:lstStyle>
          <a:p>
            <a:r>
              <a:rPr dirty="0" lang="en-US"/>
              <a:t>Click to add photo</a:t>
            </a:r>
          </a:p>
        </p:txBody>
      </p:sp>
      <p:sp>
        <p:nvSpPr>
          <p:cNvPr id="1048720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algn="ctr" indent="0" marL="0">
              <a:buNone/>
            </a:lvl1pPr>
          </a:lstStyle>
          <a:p>
            <a:r>
              <a:rPr dirty="0" lang="en-US"/>
              <a:t>Click to add photo</a:t>
            </a:r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p>
            <a:r>
              <a:rPr dirty="0" lang="en-US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D39F39FF-F5CB-4ACA-9B46-4CCF89ECA75F}" type="slidenum">
              <a:rPr baseline="0" b="0" cap="none" sz="1050" i="0" kern="120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baseline="0" b="0" cap="none" dirty="0" sz="1050" i="0" kern="120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B73E7-F806-437A-803F-EFF4979596A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10487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C6570-5007-475C-AAB7-F9842C0E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B73E7-F806-437A-803F-EFF4979596A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10487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C6570-5007-475C-AAB7-F9842C0E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B73E7-F806-437A-803F-EFF4979596A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104875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C6570-5007-475C-AAB7-F9842C0E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B73E7-F806-437A-803F-EFF4979596A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10487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C6570-5007-475C-AAB7-F9842C0E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B73E7-F806-437A-803F-EFF4979596A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10485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C6570-5007-475C-AAB7-F9842C0E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B73E7-F806-437A-803F-EFF4979596A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10487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C6570-5007-475C-AAB7-F9842C0E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B73E7-F806-437A-803F-EFF4979596A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10487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C6570-5007-475C-AAB7-F9842C0EA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3E7-F806-437A-803F-EFF4979596A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6570-5007-475C-AAB7-F9842C0EAFB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slideLayout" Target="../slideLayouts/slideLayout1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jpeg"/><Relationship Id="rId7" Type="http://schemas.openxmlformats.org/officeDocument/2006/relationships/slideLayout" Target="../slideLayouts/slideLayout18.xml"/><Relationship Id="rId8" Type="http://schemas.openxmlformats.org/officeDocument/2006/relationships/notesSlide" Target="../notesSlides/notesSlide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6"/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 fontScale="90000"/>
          </a:bodyPr>
          <a:p>
            <a:r>
              <a:rPr dirty="0" sz="4400" lang="en-US"/>
              <a:t>WEEK </a:t>
            </a:r>
            <a:r>
              <a:rPr dirty="0" sz="4400" lang="en-US" smtClean="0"/>
              <a:t>10</a:t>
            </a:r>
            <a:br>
              <a:rPr dirty="0" sz="4400" lang="en-US" smtClean="0"/>
            </a:br>
            <a:r>
              <a:rPr dirty="0" lang="en-US" smtClean="0"/>
              <a:t/>
            </a:r>
            <a:br>
              <a:rPr dirty="0" lang="en-US" smtClean="0"/>
            </a:br>
            <a:r>
              <a:rPr dirty="0" sz="44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SOLID </a:t>
            </a:r>
            <a:r>
              <a:rPr dirty="0" sz="4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PROPULSION REPORT</a:t>
            </a:r>
            <a:r>
              <a:rPr dirty="0" sz="8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dirty="0" sz="8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dirty="0" lang="en-US"/>
              <a:t/>
            </a:r>
            <a:br>
              <a:rPr dirty="0" lang="en-US"/>
            </a:br>
            <a:endParaRPr dirty="0" lang="en-US"/>
          </a:p>
        </p:txBody>
      </p:sp>
      <p:sp>
        <p:nvSpPr>
          <p:cNvPr id="1048587" name="Subtitle 7"/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p>
            <a:r>
              <a:rPr dirty="0" lang="en-US"/>
              <a:t>BATCH 2</a:t>
            </a:r>
          </a:p>
        </p:txBody>
      </p:sp>
      <p:pic>
        <p:nvPicPr>
          <p:cNvPr id="2097152" name="Picture Placeholder 4" descr="A picture containing mountain, sky, outdoor, nature, sunrise "/>
          <p:cNvPicPr>
            <a:picLocks noChangeAspect="1" noGrp="1"/>
          </p:cNvPicPr>
          <p:nvPr>
            <p:ph type="pic" sz="quarter" idx="13"/>
          </p:nvPr>
        </p:nvPicPr>
        <p:blipFill rotWithShape="1">
          <a:blip xmlns:r="http://schemas.openxmlformats.org/officeDocument/2006/relationships" r:embed="rId1" cstate="screen"/>
          <a:srcRect/>
          <a:stretch>
            <a:fillRect/>
          </a:stretch>
        </p:blipFill>
        <p:spPr>
          <a:xfrm>
            <a:off x="8113533" y="0"/>
            <a:ext cx="4082983" cy="6858000"/>
          </a:xfrm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95" name="Rectangle 55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6" name="Rectangle 5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3048000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7" name="Title 31"/>
          <p:cNvSpPr>
            <a:spLocks noGrp="1"/>
          </p:cNvSpPr>
          <p:nvPr>
            <p:ph type="ctrTitle"/>
          </p:nvPr>
        </p:nvSpPr>
        <p:spPr>
          <a:xfrm>
            <a:off x="376518" y="827888"/>
            <a:ext cx="2366682" cy="5115711"/>
          </a:xfrm>
        </p:spPr>
        <p:txBody>
          <a:bodyPr anchor="t" bIns="45720" lIns="91440" rIns="91440" rtlCol="0" tIns="45720" vert="horz">
            <a:normAutofit/>
          </a:bodyPr>
          <a:p>
            <a:r>
              <a:rPr sz="2600" lang="en-US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1048698" name="TextBox 8"/>
          <p:cNvSpPr txBox="1"/>
          <p:nvPr/>
        </p:nvSpPr>
        <p:spPr>
          <a:xfrm>
            <a:off x="3697043" y="779929"/>
            <a:ext cx="7663032" cy="52927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indent="-228600" marL="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dirty="0" sz="3200" lang="en-US" spc="-20" smtClean="0"/>
              <a:t>Lathe machine faulty.</a:t>
            </a:r>
            <a:endParaRPr dirty="0" sz="3200" lang="en-US" spc="-20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 bIns="45720" lIns="91440" rIns="91440" rtlCol="0" tIns="45720" vert="horz">
            <a:normAutofit/>
          </a:bodyPr>
          <a:p>
            <a:pPr lvl="0">
              <a:spcAft>
                <a:spcPts val="600"/>
              </a:spcAft>
            </a:pPr>
            <a:fld id="{D39F39FF-F5CB-4ACA-9B46-4CCF89ECA75F}" type="slidenum">
              <a:rPr lang="en-US" noProof="0" smtClean="0">
                <a:solidFill>
                  <a:schemeClr val="tx1"/>
                </a:solidFill>
              </a:rPr>
              <a:pPr lvl="0">
                <a:spcAft>
                  <a:spcPts val="600"/>
                </a:spcAft>
              </a:pPr>
              <a:t>10</a:t>
            </a:fld>
            <a:endParaRPr lang="en-US" noProof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40"/>
          <p:cNvSpPr>
            <a:spLocks noGrp="1"/>
          </p:cNvSpPr>
          <p:nvPr>
            <p:ph type="title"/>
          </p:nvPr>
        </p:nvSpPr>
        <p:spPr>
          <a:xfrm>
            <a:off x="1107813" y="194148"/>
            <a:ext cx="9406372" cy="803380"/>
          </a:xfrm>
        </p:spPr>
        <p:txBody>
          <a:bodyPr>
            <a:normAutofit/>
          </a:bodyPr>
          <a:p>
            <a:r>
              <a:rPr dirty="0" lang="en-US"/>
              <a:t>NEXT  WEEK’S OBJECTIVES</a:t>
            </a:r>
          </a:p>
        </p:txBody>
      </p:sp>
      <p:sp>
        <p:nvSpPr>
          <p:cNvPr id="1048712" name="Content Placeholder 10"/>
          <p:cNvSpPr>
            <a:spLocks noGrp="1"/>
          </p:cNvSpPr>
          <p:nvPr>
            <p:ph type="body" sz="quarter" idx="19"/>
          </p:nvPr>
        </p:nvSpPr>
        <p:spPr>
          <a:xfrm>
            <a:off x="851193" y="2374899"/>
            <a:ext cx="7235794" cy="3485573"/>
          </a:xfrm>
        </p:spPr>
        <p:txBody>
          <a:bodyPr>
            <a:normAutofit/>
          </a:bodyPr>
          <a:p>
            <a:r>
              <a:rPr dirty="0" lang="en-US"/>
              <a:t>TWO GRAIN MOTOR SECOND STATIC TEST</a:t>
            </a:r>
            <a:r>
              <a:rPr dirty="0" lang="en-US" smtClean="0"/>
              <a:t>.</a:t>
            </a:r>
          </a:p>
          <a:p>
            <a:pPr lvl="0"/>
            <a:r>
              <a:rPr dirty="0" lang="en-US" smtClean="0"/>
              <a:t>COOK  </a:t>
            </a:r>
            <a:r>
              <a:rPr dirty="0" lang="en-US"/>
              <a:t>2 GRAINS </a:t>
            </a:r>
            <a:r>
              <a:rPr dirty="0" lang="en-US" smtClean="0"/>
              <a:t>FROM SCRATCH.</a:t>
            </a:r>
            <a:endParaRPr dirty="0" lang="en-US"/>
          </a:p>
          <a:p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AND FINISH WORKING ON THE </a:t>
            </a:r>
            <a:r>
              <a:rPr dirty="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GRAIN </a:t>
            </a:r>
            <a:r>
              <a:rPr dirty="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MOTOR.</a:t>
            </a:r>
          </a:p>
          <a:p>
            <a:r>
              <a:rPr dirty="0" lang="en-GB" smtClean="0"/>
              <a:t>MODIFY THE DESIGN OF CASTING TOOLS.</a:t>
            </a:r>
            <a:endParaRPr dirty="0" lang="en-US" spc="-20"/>
          </a:p>
          <a:p>
            <a:pPr indent="0" lvl="0" marL="0">
              <a:buNone/>
            </a:pPr>
            <a:r>
              <a:rPr dirty="0" lang="en-US" smtClean="0"/>
              <a:t>.</a:t>
            </a:r>
            <a:endParaRPr dirty="0" lang="en-US"/>
          </a:p>
          <a:p>
            <a:pPr lvl="0"/>
            <a:endParaRPr dirty="0" lang="en-US"/>
          </a:p>
        </p:txBody>
      </p:sp>
      <p:sp>
        <p:nvSpPr>
          <p:cNvPr id="10487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p>
            <a:pPr lvl="0"/>
            <a:fld id="{06B786C7-B8F9-4072-AAAA-17258464D730}" type="slidenum">
              <a:rPr lang="en-US" noProof="0" smtClean="0"/>
              <a:pPr lvl="0"/>
              <a:t>11</a:t>
            </a:fld>
            <a:endParaRPr dirty="0" lang="en-US" noProof="0"/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Rectangle 23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724" name="Rectangle 25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25" name="Rectangle 2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4533900"/>
            <a:ext cx="12192000" cy="23241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26" name="Title 8"/>
          <p:cNvSpPr>
            <a:spLocks noGrp="1"/>
          </p:cNvSpPr>
          <p:nvPr>
            <p:ph type="title"/>
          </p:nvPr>
        </p:nvSpPr>
        <p:spPr>
          <a:xfrm>
            <a:off x="647700" y="4714240"/>
            <a:ext cx="10553699" cy="1229360"/>
          </a:xfrm>
        </p:spPr>
        <p:txBody>
          <a:bodyPr anchor="b" bIns="45720" lIns="91440" rIns="91440" rtlCol="0" tIns="45720" vert="horz">
            <a:normAutofit/>
          </a:bodyPr>
          <a:p>
            <a:r>
              <a:rPr sz="5400" lang="en-US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2097177" name="Graphic 20" descr="Smiling Face with No Fill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138506" y="321733"/>
            <a:ext cx="3914987" cy="3914987"/>
          </a:xfrm>
          <a:prstGeom prst="rect"/>
        </p:spPr>
      </p:pic>
      <p:sp>
        <p:nvSpPr>
          <p:cNvPr id="104872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 bIns="45720" lIns="91440" rIns="91440" rtlCol="0" tIns="45720" vert="horz">
            <a:normAutofit/>
          </a:bodyPr>
          <a:p>
            <a:pPr lvl="0">
              <a:spcAft>
                <a:spcPts val="600"/>
              </a:spcAft>
            </a:pPr>
            <a:fld id="{D39F39FF-F5CB-4ACA-9B46-4CCF89ECA75F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12</a:t>
            </a:fld>
            <a:endParaRPr lang="en-US" noProof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ectangle 35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4076700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lang="en-US"/>
              <a:t>https://docs.google.com/spreadsheets/d/1hBBPNcnpQUVeR51bRd35yVVWFX5lDWHhBGYU0TpIXSk/edit#gid=0</a:t>
            </a:r>
            <a:endParaRPr dirty="0" lang="en-US"/>
          </a:p>
        </p:txBody>
      </p:sp>
      <p:pic>
        <p:nvPicPr>
          <p:cNvPr id="2097153" name="Content Placeholder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76700" y="0"/>
            <a:ext cx="8115300" cy="6858000"/>
          </a:xfrm>
          <a:prstGeom prst="rect"/>
        </p:spPr>
      </p:pic>
      <p:sp>
        <p:nvSpPr>
          <p:cNvPr id="1048592" name="Title 1"/>
          <p:cNvSpPr txBox="1"/>
          <p:nvPr/>
        </p:nvSpPr>
        <p:spPr>
          <a:xfrm>
            <a:off x="252919" y="1123837"/>
            <a:ext cx="2947482" cy="1619363"/>
          </a:xfrm>
          <a:prstGeom prst="rect"/>
        </p:spPr>
        <p:txBody>
          <a:bodyPr/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Gantt chart</a:t>
            </a:r>
            <a:br>
              <a:rPr lang="en-US" smtClean="0"/>
            </a:b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2" name="Rectangle 33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3" name="Rectangle 35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4076700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4" name="Title 14"/>
          <p:cNvSpPr>
            <a:spLocks noGrp="1"/>
          </p:cNvSpPr>
          <p:nvPr>
            <p:ph type="title"/>
          </p:nvPr>
        </p:nvSpPr>
        <p:spPr>
          <a:xfrm>
            <a:off x="524162" y="465512"/>
            <a:ext cx="3158836" cy="5478087"/>
          </a:xfrm>
        </p:spPr>
        <p:txBody>
          <a:bodyPr anchor="b" bIns="45720" lIns="91440" rIns="91440" rtlCol="0" tIns="45720" vert="horz">
            <a:normAutofit/>
          </a:bodyPr>
          <a:p>
            <a:r>
              <a:rPr sz="3700" lang="en-US" spc="-40">
                <a:solidFill>
                  <a:srgbClr val="FFFFFF"/>
                </a:solidFill>
              </a:rPr>
              <a:t>WEEKLY OBJECTIVES</a:t>
            </a:r>
          </a:p>
        </p:txBody>
      </p:sp>
      <p:sp>
        <p:nvSpPr>
          <p:cNvPr id="1048605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 bIns="45720" lIns="91440" rIns="91440" rtlCol="0" tIns="45720" vert="horz">
            <a:normAutofit/>
          </a:bodyPr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graphicFrame>
        <p:nvGraphicFramePr>
          <p:cNvPr id="4194304" name="Text Placeholder 17"/>
          <p:cNvGraphicFramePr>
            <a:graphicFrameLocks/>
          </p:cNvGraphicFramePr>
          <p:nvPr/>
        </p:nvGraphicFramePr>
        <p:xfrm>
          <a:off x="5020886" y="876300"/>
          <a:ext cx="6180513" cy="5067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2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617" name="Rectangle 2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8" name="Rectangle 2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5067300" cy="6858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1048619" name="Title 17"/>
          <p:cNvSpPr>
            <a:spLocks noGrp="1"/>
          </p:cNvSpPr>
          <p:nvPr>
            <p:ph type="title"/>
          </p:nvPr>
        </p:nvSpPr>
        <p:spPr>
          <a:xfrm>
            <a:off x="649045" y="788595"/>
            <a:ext cx="4014395" cy="3525220"/>
          </a:xfrm>
        </p:spPr>
        <p:txBody>
          <a:bodyPr anchor="t" bIns="45720" lIns="91440" rIns="91440" rtlCol="0" tIns="45720" vert="horz">
            <a:normAutofit/>
          </a:bodyPr>
          <a:p>
            <a:pPr lvl="0"/>
            <a:r>
              <a:rPr dirty="0" sz="4800" lang="en-US" smtClean="0"/>
              <a:t>REDESIGN.</a:t>
            </a:r>
            <a:endParaRPr dirty="0" sz="4800"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 bIns="45720" lIns="91440" rIns="91440" rtlCol="0" tIns="45720" vert="horz">
            <a:normAutofit/>
          </a:bodyPr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pic>
        <p:nvPicPr>
          <p:cNvPr id="2097154" name="Picture Placeholder 3"/>
          <p:cNvPicPr>
            <a:picLocks noChangeAspect="1" noGrp="1"/>
          </p:cNvPicPr>
          <p:nvPr>
            <p:ph type="pic" sz="quarter" idx="13"/>
          </p:nvPr>
        </p:nvPicPr>
        <p:blipFill>
          <a:blip xmlns:r="http://schemas.openxmlformats.org/officeDocument/2006/relationships" r:embed="rId1" cstate="print"/>
          <a:srcRect l="15204" r="15204"/>
          <a:stretch>
            <a:fillRect/>
          </a:stretch>
        </p:blipFill>
        <p:spPr>
          <a:xfrm>
            <a:off x="5087057" y="0"/>
            <a:ext cx="4698388" cy="3244334"/>
          </a:xfrm>
        </p:spPr>
      </p:pic>
      <p:sp>
        <p:nvSpPr>
          <p:cNvPr id="1048621" name="TextBox 9"/>
          <p:cNvSpPr txBox="1"/>
          <p:nvPr/>
        </p:nvSpPr>
        <p:spPr>
          <a:xfrm>
            <a:off x="629288" y="3244334"/>
            <a:ext cx="3234519" cy="369332"/>
          </a:xfrm>
          <a:prstGeom prst="rect"/>
          <a:noFill/>
        </p:spPr>
        <p:txBody>
          <a:bodyPr rtlCol="0" wrap="square">
            <a:spAutoFit/>
          </a:bodyPr>
          <a:p>
            <a:pPr lvl="0"/>
            <a:r>
              <a:rPr dirty="0" lang="en-US" smtClean="0"/>
              <a:t>CASING FOR ELECTRONICS.</a:t>
            </a:r>
            <a:endParaRPr dirty="0" lang="en-US"/>
          </a:p>
        </p:txBody>
      </p:sp>
      <p:pic>
        <p:nvPicPr>
          <p:cNvPr id="2097155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087057" y="3244334"/>
            <a:ext cx="6399200" cy="3613666"/>
          </a:xfrm>
          <a:prstGeom prst="rect"/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ectangle 25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632" name="Rectangle 2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3" name="Title 9"/>
          <p:cNvSpPr>
            <a:spLocks noGrp="1"/>
          </p:cNvSpPr>
          <p:nvPr>
            <p:ph type="ctrTitle"/>
          </p:nvPr>
        </p:nvSpPr>
        <p:spPr>
          <a:xfrm>
            <a:off x="649045" y="4776395"/>
            <a:ext cx="10390990" cy="1167205"/>
          </a:xfrm>
        </p:spPr>
        <p:txBody>
          <a:bodyPr anchor="b" bIns="45720" lIns="91440" rIns="91440" rtlCol="0" tIns="45720" vert="horz">
            <a:normAutofit/>
          </a:bodyPr>
          <a:p>
            <a:r>
              <a:rPr dirty="0" sz="5400" lang="en-US" spc="-40">
                <a:solidFill>
                  <a:srgbClr val="FFFFFF"/>
                </a:solidFill>
              </a:rPr>
              <a:t>COOKING TWO </a:t>
            </a:r>
            <a:r>
              <a:rPr dirty="0" sz="5400" lang="en-US" spc="-40" smtClean="0">
                <a:solidFill>
                  <a:srgbClr val="FFFFFF"/>
                </a:solidFill>
              </a:rPr>
              <a:t>GRINS</a:t>
            </a:r>
            <a:endParaRPr dirty="0" sz="5400" lang="en-US" spc="-40">
              <a:solidFill>
                <a:srgbClr val="FFFFFF"/>
              </a:solidFill>
            </a:endParaRPr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 bIns="45720" lIns="91440" rIns="91440" rtlCol="0" tIns="45720" vert="horz">
            <a:normAutofit/>
          </a:bodyPr>
          <a:p>
            <a:pPr lvl="0">
              <a:spcAft>
                <a:spcPts val="600"/>
              </a:spcAft>
            </a:pPr>
            <a:fld id="{2722F022-211C-4882-844C-086FEA6806AA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5</a:t>
            </a:fld>
            <a:endParaRPr lang="en-US" noProof="0">
              <a:solidFill>
                <a:srgbClr val="FFFFFF"/>
              </a:solidFill>
            </a:endParaRPr>
          </a:p>
        </p:txBody>
      </p:sp>
      <p:sp>
        <p:nvSpPr>
          <p:cNvPr id="1048635" name="Rectangle 1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5067300" cy="6858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1048636" name="Title 17"/>
          <p:cNvSpPr txBox="1"/>
          <p:nvPr/>
        </p:nvSpPr>
        <p:spPr>
          <a:xfrm>
            <a:off x="649045" y="788595"/>
            <a:ext cx="4014395" cy="3525220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sz="4400" kern="1200" spc="-2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800" lang="en-US" smtClean="0"/>
              <a:t>REDESIGN.</a:t>
            </a:r>
            <a:endParaRPr dirty="0" sz="4800" lang="en-US"/>
          </a:p>
        </p:txBody>
      </p:sp>
      <p:sp>
        <p:nvSpPr>
          <p:cNvPr id="1048637" name="TextBox 7"/>
          <p:cNvSpPr txBox="1"/>
          <p:nvPr/>
        </p:nvSpPr>
        <p:spPr>
          <a:xfrm>
            <a:off x="649045" y="3439236"/>
            <a:ext cx="3704591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MOTOR HOLDER.</a:t>
            </a:r>
            <a:endParaRPr dirty="0" lang="en-US"/>
          </a:p>
        </p:txBody>
      </p:sp>
      <p:pic>
        <p:nvPicPr>
          <p:cNvPr id="2097156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flipH="1">
            <a:off x="5067297" y="1"/>
            <a:ext cx="5000628" cy="3094722"/>
          </a:xfrm>
          <a:prstGeom prst="rect"/>
        </p:spPr>
      </p:pic>
      <p:pic>
        <p:nvPicPr>
          <p:cNvPr id="2097157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067299" y="3098678"/>
            <a:ext cx="5000626" cy="3861395"/>
          </a:xfrm>
          <a:prstGeom prst="rect"/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3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648" name="Rectangle 4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49" name="Title 33"/>
          <p:cNvSpPr>
            <a:spLocks noGrp="1"/>
          </p:cNvSpPr>
          <p:nvPr>
            <p:ph type="title"/>
          </p:nvPr>
        </p:nvSpPr>
        <p:spPr>
          <a:xfrm>
            <a:off x="8509518" y="753035"/>
            <a:ext cx="3178975" cy="3587676"/>
          </a:xfrm>
        </p:spPr>
        <p:txBody>
          <a:bodyPr anchor="t" bIns="45720" lIns="91440" rIns="91440" rtlCol="0" tIns="45720" vert="horz">
            <a:normAutofit/>
          </a:bodyPr>
          <a:p>
            <a:pPr algn="r">
              <a:lnSpc>
                <a:spcPct val="90000"/>
              </a:lnSpc>
            </a:pPr>
            <a:r>
              <a:rPr baseline="0" b="1" dirty="0" sz="4600" kern="1200" lang="en-US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PRODUCT</a:t>
            </a:r>
          </a:p>
        </p:txBody>
      </p:sp>
      <p:sp>
        <p:nvSpPr>
          <p:cNvPr id="104865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 bIns="45720" lIns="91440" rIns="91440" rtlCol="0" tIns="45720" vert="horz">
            <a:normAutofit/>
          </a:bodyPr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6</a:t>
            </a:fld>
            <a:endParaRPr lang="en-US" noProof="0">
              <a:solidFill>
                <a:srgbClr val="FFFFFF"/>
              </a:solidFill>
            </a:endParaRPr>
          </a:p>
        </p:txBody>
      </p:sp>
      <p:pic>
        <p:nvPicPr>
          <p:cNvPr id="2097158" name="Content Placeholder 3"/>
          <p:cNvPicPr>
            <a:picLocks noChangeAspect="1" noGrp="1"/>
          </p:cNvPicPr>
          <p:nvPr>
            <p:ph sz="quarter" idx="14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873449" y="1404938"/>
            <a:ext cx="2930127" cy="3906837"/>
          </a:xfrm>
        </p:spPr>
      </p:pic>
      <p:sp>
        <p:nvSpPr>
          <p:cNvPr id="1048651" name="Rectangle 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5067300" cy="6858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1048652" name="Title 17"/>
          <p:cNvSpPr txBox="1"/>
          <p:nvPr/>
        </p:nvSpPr>
        <p:spPr>
          <a:xfrm>
            <a:off x="649045" y="788595"/>
            <a:ext cx="4014395" cy="3525220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aseline="0" sz="4400" kern="1200" spc="-2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800" lang="en-US" smtClean="0"/>
              <a:t>COOK.</a:t>
            </a:r>
            <a:endParaRPr dirty="0" sz="4800" lang="en-US"/>
          </a:p>
        </p:txBody>
      </p:sp>
      <p:sp>
        <p:nvSpPr>
          <p:cNvPr id="1048653" name="TextBox 2"/>
          <p:cNvSpPr txBox="1"/>
          <p:nvPr/>
        </p:nvSpPr>
        <p:spPr>
          <a:xfrm>
            <a:off x="805218" y="3070746"/>
            <a:ext cx="3589361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COOK 3 FULL GRAINS.</a:t>
            </a:r>
            <a:endParaRPr dirty="0" lang="en-US"/>
          </a:p>
        </p:txBody>
      </p:sp>
      <p:pic>
        <p:nvPicPr>
          <p:cNvPr id="2097159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37809" y="0"/>
            <a:ext cx="3366163" cy="6858000"/>
          </a:xfrm>
          <a:prstGeom prst="rect"/>
        </p:spPr>
      </p:pic>
      <p:pic>
        <p:nvPicPr>
          <p:cNvPr id="2097160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07020" y="17839"/>
            <a:ext cx="3781931" cy="6840161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3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661" name="Rectangle 4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62" name="Title 26"/>
          <p:cNvSpPr>
            <a:spLocks noGrp="1"/>
          </p:cNvSpPr>
          <p:nvPr>
            <p:ph type="title"/>
          </p:nvPr>
        </p:nvSpPr>
        <p:spPr>
          <a:xfrm>
            <a:off x="882126" y="4905488"/>
            <a:ext cx="10319273" cy="1038112"/>
          </a:xfrm>
        </p:spPr>
        <p:txBody>
          <a:bodyPr anchor="b" bIns="45720" lIns="91440" rIns="91440" rtlCol="0" tIns="45720" vert="horz">
            <a:normAutofit/>
          </a:bodyPr>
          <a:p>
            <a:pPr>
              <a:lnSpc>
                <a:spcPct val="90000"/>
              </a:lnSpc>
            </a:pPr>
            <a:r>
              <a:rPr dirty="0" sz="4200" lang="en-US" spc="-40">
                <a:solidFill>
                  <a:srgbClr val="FFFFFF"/>
                </a:solidFill>
              </a:rPr>
              <a:t>DRILLING OF BULKHEAD AND CASING</a:t>
            </a:r>
          </a:p>
        </p:txBody>
      </p:sp>
      <p:sp>
        <p:nvSpPr>
          <p:cNvPr id="10486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 bIns="45720" lIns="91440" rIns="91440" rtlCol="0" tIns="45720" vert="horz">
            <a:normAutofit/>
          </a:bodyPr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7</a:t>
            </a:fld>
            <a:endParaRPr lang="en-US" noProof="0">
              <a:solidFill>
                <a:srgbClr val="FFFFFF"/>
              </a:solidFill>
            </a:endParaRPr>
          </a:p>
        </p:txBody>
      </p:sp>
      <p:sp>
        <p:nvSpPr>
          <p:cNvPr id="1048664" name="Title 17"/>
          <p:cNvSpPr txBox="1"/>
          <p:nvPr/>
        </p:nvSpPr>
        <p:spPr>
          <a:xfrm>
            <a:off x="649045" y="788595"/>
            <a:ext cx="4014395" cy="3525220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aseline="0" sz="4400" kern="1200" spc="-2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800" lang="en-US" smtClean="0"/>
              <a:t>COOK.</a:t>
            </a:r>
            <a:endParaRPr dirty="0" sz="4800" lang="en-US"/>
          </a:p>
        </p:txBody>
      </p:sp>
      <p:pic>
        <p:nvPicPr>
          <p:cNvPr id="2097161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4129176" cy="3575713"/>
          </a:xfrm>
          <a:prstGeom prst="rect"/>
        </p:spPr>
      </p:pic>
      <p:pic>
        <p:nvPicPr>
          <p:cNvPr id="209716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132224" y="-12616"/>
            <a:ext cx="4039737" cy="3550482"/>
          </a:xfrm>
          <a:prstGeom prst="rect"/>
        </p:spPr>
      </p:pic>
      <p:pic>
        <p:nvPicPr>
          <p:cNvPr id="209716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175009" y="-6308"/>
            <a:ext cx="4013943" cy="3495138"/>
          </a:xfrm>
          <a:prstGeom prst="rect"/>
        </p:spPr>
      </p:pic>
      <p:pic>
        <p:nvPicPr>
          <p:cNvPr id="209716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4814" y="3524267"/>
            <a:ext cx="4114362" cy="3340041"/>
          </a:xfrm>
          <a:prstGeom prst="rect"/>
        </p:spPr>
      </p:pic>
      <p:pic>
        <p:nvPicPr>
          <p:cNvPr id="2097165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4143990" y="3524266"/>
            <a:ext cx="4027971" cy="3346349"/>
          </a:xfrm>
          <a:prstGeom prst="rect"/>
        </p:spPr>
      </p:pic>
      <p:pic>
        <p:nvPicPr>
          <p:cNvPr id="2097166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8171961" y="3501445"/>
            <a:ext cx="4028757" cy="3369169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400" id="7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 bIns="45720" lIns="91440" rIns="91440" rtlCol="0" tIns="45720" vert="horz">
            <a:normAutofit/>
          </a:bodyPr>
          <a:p>
            <a:pPr lvl="0">
              <a:spcAft>
                <a:spcPts val="600"/>
              </a:spcAft>
            </a:pPr>
            <a:fld id="{CD6D940D-6D44-4DF9-9322-B4B11F7EDCD0}" type="slidenum">
              <a:rPr lang="en-US" noProof="0">
                <a:solidFill>
                  <a:schemeClr val="tx1"/>
                </a:solidFill>
              </a:rPr>
              <a:pPr lvl="0">
                <a:spcAft>
                  <a:spcPts val="600"/>
                </a:spcAft>
              </a:pPr>
              <a:t>8</a:t>
            </a:fld>
            <a:endParaRPr lang="en-US" noProof="0">
              <a:solidFill>
                <a:schemeClr val="tx1"/>
              </a:solidFill>
            </a:endParaRPr>
          </a:p>
        </p:txBody>
      </p:sp>
      <p:pic>
        <p:nvPicPr>
          <p:cNvPr id="209716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2825087" cy="3084394"/>
          </a:xfrm>
          <a:prstGeom prst="rect"/>
        </p:spPr>
      </p:pic>
      <p:pic>
        <p:nvPicPr>
          <p:cNvPr id="209716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711002" y="0"/>
            <a:ext cx="3480997" cy="3084394"/>
          </a:xfrm>
          <a:prstGeom prst="rect"/>
        </p:spPr>
      </p:pic>
      <p:pic>
        <p:nvPicPr>
          <p:cNvPr id="2097169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5639938" y="0"/>
            <a:ext cx="3071065" cy="3084394"/>
          </a:xfrm>
          <a:prstGeom prst="rect"/>
        </p:spPr>
      </p:pic>
      <p:pic>
        <p:nvPicPr>
          <p:cNvPr id="2097170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2825087" y="0"/>
            <a:ext cx="2814851" cy="3084394"/>
          </a:xfrm>
          <a:prstGeom prst="rect"/>
        </p:spPr>
      </p:pic>
      <p:pic>
        <p:nvPicPr>
          <p:cNvPr id="2097171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-1" y="3084394"/>
            <a:ext cx="5639939" cy="3773606"/>
          </a:xfrm>
          <a:prstGeom prst="rect"/>
        </p:spPr>
      </p:pic>
      <p:pic>
        <p:nvPicPr>
          <p:cNvPr id="2097172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5650174" y="3084394"/>
            <a:ext cx="6541825" cy="3773606"/>
          </a:xfrm>
          <a:prstGeom prst="rect"/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Rectangle 2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682" name="Rectangle 2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83" name="Rectangle 3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5067300" cy="6858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1048684" name="Title 21"/>
          <p:cNvSpPr>
            <a:spLocks noGrp="1"/>
          </p:cNvSpPr>
          <p:nvPr>
            <p:ph type="title"/>
          </p:nvPr>
        </p:nvSpPr>
        <p:spPr>
          <a:xfrm>
            <a:off x="649045" y="788595"/>
            <a:ext cx="4014395" cy="3525220"/>
          </a:xfrm>
        </p:spPr>
        <p:txBody>
          <a:bodyPr anchor="t" bIns="45720" lIns="91440" rIns="91440" rtlCol="0" tIns="45720" vert="horz">
            <a:normAutofit/>
          </a:bodyPr>
          <a:p>
            <a:pPr>
              <a:lnSpc>
                <a:spcPct val="90000"/>
              </a:lnSpc>
            </a:pPr>
            <a:r>
              <a:rPr dirty="0" sz="4500" lang="en-US" spc="-40" smtClean="0">
                <a:solidFill>
                  <a:srgbClr val="FFFFFF"/>
                </a:solidFill>
              </a:rPr>
              <a:t>FINAL PRODUCT.</a:t>
            </a:r>
            <a:endParaRPr dirty="0" sz="4500" lang="en-US" spc="-40">
              <a:solidFill>
                <a:srgbClr val="FFFFFF"/>
              </a:solidFill>
            </a:endParaRPr>
          </a:p>
        </p:txBody>
      </p:sp>
      <p:sp>
        <p:nvSpPr>
          <p:cNvPr id="1048685" name="Date Placeholder 2"/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anchor="ctr" bIns="45720" lIns="91440" rIns="91440" rtlCol="0" tIns="45720" vert="horz">
            <a:normAutofit/>
          </a:bodyPr>
          <a:p>
            <a:pPr lvl="0">
              <a:spcAft>
                <a:spcPts val="600"/>
              </a:spcAft>
            </a:pPr>
            <a:r>
              <a:rPr dirty="0" lang="en-US" noProof="0"/>
              <a:t>20XX</a:t>
            </a:r>
            <a:endParaRPr lang="en-US" noProof="0"/>
          </a:p>
        </p:txBody>
      </p:sp>
      <p:sp>
        <p:nvSpPr>
          <p:cNvPr id="104868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 bIns="45720" lIns="91440" rIns="91440" rtlCol="0" tIns="45720" vert="horz">
            <a:normAutofit/>
          </a:bodyPr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pic>
        <p:nvPicPr>
          <p:cNvPr id="209717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678674"/>
            <a:ext cx="3207224" cy="5179326"/>
          </a:xfrm>
          <a:prstGeom prst="rect"/>
        </p:spPr>
      </p:pic>
      <p:pic>
        <p:nvPicPr>
          <p:cNvPr id="209717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240058" y="0"/>
            <a:ext cx="4948893" cy="2646765"/>
          </a:xfrm>
          <a:prstGeom prst="rect"/>
        </p:spPr>
      </p:pic>
      <p:pic>
        <p:nvPicPr>
          <p:cNvPr id="2097175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207224" y="1678674"/>
            <a:ext cx="4032834" cy="5179326"/>
          </a:xfrm>
          <a:prstGeom prst="rect"/>
        </p:spPr>
      </p:pic>
      <p:pic>
        <p:nvPicPr>
          <p:cNvPr id="2097176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 rot="5400000">
            <a:off x="7607362" y="2276413"/>
            <a:ext cx="4211236" cy="4951942"/>
          </a:xfrm>
          <a:prstGeom prst="rect"/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WEEK 10  SOLID PROPULSION REPORT  </dc:title>
  <dc:creator>Microsoft account</dc:creator>
  <cp:lastModifiedBy>Microsoft account</cp:lastModifiedBy>
  <dcterms:created xsi:type="dcterms:W3CDTF">2023-07-13T22:35:19Z</dcterms:created>
  <dcterms:modified xsi:type="dcterms:W3CDTF">2023-07-14T09:44:59Z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9eb5b9cb3772489baa4a94e729a086e2</vt:lpwstr>
  </property>
</Properties>
</file>