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24e0d80e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24e0d80e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24e0d82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24e0d82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4e0d8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24e0d8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4e0d8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24e0d8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4e0d8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4e0d8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4e0d80e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4e0d80e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4e0d80e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4e0d80e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4e0d80e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4e0d80e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4e0d80e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24e0d80e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4e0d82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24e0d82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4e0d8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24e0d8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4e0d82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24e0d82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Recovery Team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00" y="2113400"/>
            <a:ext cx="6235425" cy="2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25875" y="80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1470625"/>
            <a:ext cx="76887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650" y="1899413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also incorporated a 3D model to show the real time rocket orientation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screenshot is indicated below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00" y="2350900"/>
            <a:ext cx="6938552" cy="2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Last Week’s Objectives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 Test Preparation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 Computer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Completion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Drone Test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Flight Computer Board is done. We are testing it to ensure there are no faults before tomorrow’s test.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also ready awaiting uploading to the flight computer to be used for testing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drone test sheet is also prepared and it’s on discord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safety considerations, we are designing a piston test cage that will be housing the piston during ejection charge tests.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cage will be welded at the welding shop and covered with a mesh to ensure there is no debris that flies in case of structural failure.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include a mechanism for testing the amount of force produced by each charge used in the piston. We will measure this force by fixing a loadcell plate on one end of the cage such that when the piston rod is ejected, it hits the load cell and we can record the maximum force.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39" y="2407650"/>
            <a:ext cx="3332841" cy="17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398" y="2348976"/>
            <a:ext cx="3181448" cy="18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Completion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dashboard functionality included data flow from the rocket to the InfluxDB via the antenna, router, and mosquito.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consideration includes a change in the framework, this was in quest to reduce the storage space, and improve speed. (the docker image for instance reduced from 564mb to 210mb).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However, the speed is relatively similar while space has reduced.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Data Flow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75" y="2488975"/>
            <a:ext cx="5943600" cy="2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Incorporation of a GPS Tracking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Mapbox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has been incorporated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It’s however online, the offline version can only work on android platforms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Office PowerPoint</Application>
  <PresentationFormat>On-screen Show (16:9)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Lato</vt:lpstr>
      <vt:lpstr>Arial</vt:lpstr>
      <vt:lpstr>Raleway</vt:lpstr>
      <vt:lpstr>Streamline</vt:lpstr>
      <vt:lpstr>Recovery Team Week 9</vt:lpstr>
      <vt:lpstr>Last Week’s Objectives </vt:lpstr>
      <vt:lpstr>Drone Test Preparation</vt:lpstr>
      <vt:lpstr>Piston cage test design </vt:lpstr>
      <vt:lpstr>Piston Test Cage Design</vt:lpstr>
      <vt:lpstr>Piston Test Cage Design </vt:lpstr>
      <vt:lpstr>Dashboard Completion</vt:lpstr>
      <vt:lpstr>Current Data Flow</vt:lpstr>
      <vt:lpstr>Incorporation of a GPS Tracking System </vt:lpstr>
      <vt:lpstr>Dashboard </vt:lpstr>
      <vt:lpstr>Dashboard</vt:lpstr>
      <vt:lpstr>3D Rocket Model </vt:lpstr>
      <vt:lpstr>3D Rocket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Team Week 9</dc:title>
  <cp:lastModifiedBy>254700750148</cp:lastModifiedBy>
  <cp:revision>2</cp:revision>
  <dcterms:modified xsi:type="dcterms:W3CDTF">2023-03-22T11:01:18Z</dcterms:modified>
</cp:coreProperties>
</file>