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rchil Okech" initials="CO" lastIdx="1" clrIdx="0">
    <p:extLst>
      <p:ext uri="{19B8F6BF-5375-455C-9EA6-DF929625EA0E}">
        <p15:presenceInfo xmlns:p15="http://schemas.microsoft.com/office/powerpoint/2012/main" userId="Churchil Oke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8T10:29:10.55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LIQUID PROPULSION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10 </a:t>
            </a:r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6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431" y="1066672"/>
            <a:ext cx="9404723" cy="1400530"/>
          </a:xfrm>
        </p:spPr>
        <p:txBody>
          <a:bodyPr/>
          <a:lstStyle/>
          <a:p>
            <a:r>
              <a:rPr lang="en-US" dirty="0" smtClean="0"/>
              <a:t>Tasks assigned for week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198" y="2575433"/>
            <a:ext cx="8946541" cy="2270888"/>
          </a:xfrm>
        </p:spPr>
        <p:txBody>
          <a:bodyPr>
            <a:normAutofit/>
          </a:bodyPr>
          <a:lstStyle/>
          <a:p>
            <a:r>
              <a:rPr lang="en-US" dirty="0" smtClean="0"/>
              <a:t>#</a:t>
            </a:r>
            <a:r>
              <a:rPr lang="en-US" b="1" dirty="0" smtClean="0"/>
              <a:t>137  -&gt; </a:t>
            </a:r>
            <a:r>
              <a:rPr lang="en-US" dirty="0" smtClean="0"/>
              <a:t>Calibration of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Pressure sensor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Temperature Sensor</a:t>
            </a:r>
          </a:p>
          <a:p>
            <a:r>
              <a:rPr lang="en-US" b="1" dirty="0"/>
              <a:t>#</a:t>
            </a:r>
            <a:r>
              <a:rPr lang="en-US" b="1" dirty="0" smtClean="0"/>
              <a:t>138 -&gt; </a:t>
            </a:r>
            <a:r>
              <a:rPr lang="en-US" dirty="0" smtClean="0"/>
              <a:t>Addition </a:t>
            </a:r>
            <a:r>
              <a:rPr lang="en-US" dirty="0"/>
              <a:t>of rails into test </a:t>
            </a:r>
            <a:r>
              <a:rPr lang="en-US" dirty="0" smtClean="0"/>
              <a:t>stand</a:t>
            </a:r>
          </a:p>
          <a:p>
            <a:r>
              <a:rPr lang="en-US" b="1" dirty="0" smtClean="0"/>
              <a:t>#139 -&gt; </a:t>
            </a:r>
            <a:r>
              <a:rPr lang="en-US" dirty="0" smtClean="0"/>
              <a:t>Remote operation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7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of 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device : Infrared Temperature Sensor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8588" y="2631955"/>
            <a:ext cx="3255229" cy="3037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7060474" y="2625634"/>
            <a:ext cx="4060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standard temperature(Measured temperature 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Water at room temperature(23.2 degrees </a:t>
            </a:r>
            <a:r>
              <a:rPr lang="en-US" dirty="0" err="1" smtClean="0"/>
              <a:t>celcius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Boiling water at 100 degrees </a:t>
            </a:r>
            <a:r>
              <a:rPr lang="en-US" dirty="0" err="1" smtClean="0"/>
              <a:t>celcius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Repeated the same for different temperatures -&gt; 55, 60, 90 …..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62" y="2523043"/>
            <a:ext cx="2895552" cy="33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65"/>
          </a:xfrm>
        </p:spPr>
        <p:txBody>
          <a:bodyPr/>
          <a:lstStyle/>
          <a:p>
            <a:r>
              <a:rPr lang="en-US" dirty="0" smtClean="0"/>
              <a:t>Readings during calibration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915" y="1152983"/>
            <a:ext cx="3966249" cy="29263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9824" y="727049"/>
            <a:ext cx="2733778" cy="36450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362994" y="2560319"/>
            <a:ext cx="1280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52" y="4214658"/>
            <a:ext cx="3965980" cy="2520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1162" y="3551518"/>
            <a:ext cx="2589476" cy="364504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362994" y="5338353"/>
            <a:ext cx="1280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10153876" y="1982091"/>
            <a:ext cx="1574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at 23.2 degree </a:t>
            </a:r>
            <a:r>
              <a:rPr lang="en-US" dirty="0" err="1" smtClean="0"/>
              <a:t>celcius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50834" y="5015187"/>
            <a:ext cx="1882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Reading at </a:t>
            </a:r>
            <a:r>
              <a:rPr lang="en-US" dirty="0" smtClean="0"/>
              <a:t>60 </a:t>
            </a:r>
          </a:p>
          <a:p>
            <a:r>
              <a:rPr lang="en-US" dirty="0" smtClean="0"/>
              <a:t>degree </a:t>
            </a:r>
            <a:r>
              <a:rPr lang="en-US" dirty="0" err="1"/>
              <a:t>celcius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4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of Pressure Sensor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9451" y="1685108"/>
                <a:ext cx="11116491" cy="44544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To calibrate we used the following parameters:</a:t>
                </a:r>
              </a:p>
              <a:p>
                <a:r>
                  <a:rPr lang="en-US" dirty="0" smtClean="0"/>
                  <a:t>Voltage range that the sensor can output(</a:t>
                </a:r>
                <a:r>
                  <a:rPr lang="en-US" dirty="0"/>
                  <a:t>From the </a:t>
                </a:r>
                <a:r>
                  <a:rPr lang="en-US" dirty="0" smtClean="0"/>
                  <a:t>datasheet</a:t>
                </a:r>
                <a:r>
                  <a:rPr lang="en-US" dirty="0"/>
                  <a:t>)</a:t>
                </a:r>
                <a:r>
                  <a:rPr lang="en-US" dirty="0" smtClean="0"/>
                  <a:t> = (0.5 – 4.5 )V</a:t>
                </a:r>
              </a:p>
              <a:p>
                <a:r>
                  <a:rPr lang="en-US" dirty="0" smtClean="0"/>
                  <a:t>Microcontroller maps these within a range of 4096 values.</a:t>
                </a:r>
              </a:p>
              <a:p>
                <a:r>
                  <a:rPr lang="en-US" dirty="0" smtClean="0"/>
                  <a:t>Minimum Pressure (</a:t>
                </a:r>
                <a:r>
                  <a:rPr lang="en-US" dirty="0" err="1" smtClean="0"/>
                  <a:t>Pmin</a:t>
                </a:r>
                <a:r>
                  <a:rPr lang="en-US" dirty="0" smtClean="0"/>
                  <a:t>) gets mapped onto -&gt; (0.5 * 4096)/ 5 = 409.6</a:t>
                </a:r>
              </a:p>
              <a:p>
                <a:r>
                  <a:rPr lang="en-US" dirty="0" smtClean="0"/>
                  <a:t>Max Pressure (</a:t>
                </a:r>
                <a:r>
                  <a:rPr lang="en-US" dirty="0" err="1" smtClean="0"/>
                  <a:t>Pmax</a:t>
                </a:r>
                <a:r>
                  <a:rPr lang="en-US" dirty="0" smtClean="0"/>
                  <a:t>) gets mapped onto -&gt; (4.5 * 4096)/5 = 3686.4</a:t>
                </a:r>
              </a:p>
              <a:p>
                <a:r>
                  <a:rPr lang="en-US" dirty="0" smtClean="0"/>
                  <a:t>Pressure range(</a:t>
                </a:r>
                <a:r>
                  <a:rPr lang="en-US" dirty="0" err="1" smtClean="0"/>
                  <a:t>Prange</a:t>
                </a:r>
                <a:r>
                  <a:rPr lang="en-US" dirty="0" smtClean="0"/>
                  <a:t>) the pressure sensor can read is 1.2MPa</a:t>
                </a:r>
              </a:p>
              <a:p>
                <a:pPr marL="0" indent="0">
                  <a:buNone/>
                </a:pPr>
                <a:r>
                  <a:rPr lang="en-US" dirty="0" smtClean="0"/>
                  <a:t>Actual Pressure Read </a:t>
                </a:r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𝑷𝒓𝒆𝒂𝒅𝒊𝒏𝒈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𝑷𝒎𝒊𝒏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𝑷𝒎𝒂𝒙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𝑷𝒎𝒊𝒏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 smtClean="0"/>
                  <a:t> * </a:t>
                </a:r>
                <a:r>
                  <a:rPr lang="en-US" b="1" dirty="0" err="1" smtClean="0"/>
                  <a:t>Prange</a:t>
                </a:r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451" y="1685108"/>
                <a:ext cx="11116491" cy="4454435"/>
              </a:xfrm>
              <a:blipFill>
                <a:blip r:embed="rId2"/>
                <a:stretch>
                  <a:fillRect l="-603" t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59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Pressure </a:t>
            </a:r>
            <a:r>
              <a:rPr lang="en-GB" sz="2800" dirty="0"/>
              <a:t>read from pressure dial</a:t>
            </a:r>
            <a:r>
              <a:rPr lang="en-US" sz="2800" dirty="0" smtClean="0"/>
              <a:t>  </a:t>
            </a:r>
            <a:r>
              <a:rPr lang="en-US" sz="4400" b="1" dirty="0" smtClean="0"/>
              <a:t>vs </a:t>
            </a:r>
            <a:r>
              <a:rPr lang="en-US" sz="2800" dirty="0"/>
              <a:t>Pressure Sensor Reading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98" y="1690008"/>
            <a:ext cx="6322423" cy="2672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5" y="1690008"/>
            <a:ext cx="2618881" cy="267399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062548" y="3135084"/>
            <a:ext cx="1280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5" y="4575859"/>
            <a:ext cx="2174744" cy="216813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901439" y="5351416"/>
            <a:ext cx="1280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2" y="4514255"/>
            <a:ext cx="6287589" cy="22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rails into test stand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45" y="1175657"/>
            <a:ext cx="4841251" cy="2821578"/>
          </a:xfrm>
        </p:spPr>
      </p:pic>
      <p:sp>
        <p:nvSpPr>
          <p:cNvPr id="7" name="TextBox 6"/>
          <p:cNvSpPr txBox="1"/>
          <p:nvPr/>
        </p:nvSpPr>
        <p:spPr>
          <a:xfrm>
            <a:off x="6159549" y="1511711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chose a linear rail of </a:t>
            </a:r>
            <a:r>
              <a:rPr lang="en-US" dirty="0" err="1" smtClean="0"/>
              <a:t>specifiactions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1kN </a:t>
            </a:r>
            <a:r>
              <a:rPr lang="en-US" dirty="0" smtClean="0"/>
              <a:t> to support a load of </a:t>
            </a:r>
            <a:r>
              <a:rPr lang="en-US" b="1" dirty="0" smtClean="0"/>
              <a:t>2kN of thrust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3214101"/>
            <a:ext cx="5247911" cy="35471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6445" y="4493623"/>
            <a:ext cx="4401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linear load rating is for the static load . And  can handle the dynamic load of 2kn.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6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374482" cy="3263665"/>
          </a:xfrm>
        </p:spPr>
        <p:txBody>
          <a:bodyPr/>
          <a:lstStyle/>
          <a:p>
            <a:r>
              <a:rPr lang="en-US" dirty="0" smtClean="0"/>
              <a:t>1. Development of the Remote operation Feature.</a:t>
            </a:r>
          </a:p>
          <a:p>
            <a:r>
              <a:rPr lang="en-US" dirty="0" smtClean="0"/>
              <a:t>2. Going through the PID diagram to integrate the available sensors to our circuitry.</a:t>
            </a:r>
          </a:p>
          <a:p>
            <a:r>
              <a:rPr lang="en-US" dirty="0" smtClean="0"/>
              <a:t>3. Overall integration of Safety features to our circuitry.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22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015" y="2634215"/>
            <a:ext cx="4226334" cy="140053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40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</TotalTime>
  <Words>268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Wingdings</vt:lpstr>
      <vt:lpstr>Wingdings 3</vt:lpstr>
      <vt:lpstr>Ion</vt:lpstr>
      <vt:lpstr>LIQUID PROPULSION</vt:lpstr>
      <vt:lpstr>Tasks assigned for week 10</vt:lpstr>
      <vt:lpstr>Calibration of Temperature Sensor</vt:lpstr>
      <vt:lpstr>Readings during calibration</vt:lpstr>
      <vt:lpstr>Calibration of Pressure Sensor</vt:lpstr>
      <vt:lpstr>Pressure read from pressure dial  vs Pressure Sensor Reading </vt:lpstr>
      <vt:lpstr>Addition of rails into test stand </vt:lpstr>
      <vt:lpstr>Next Weeks Tasks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PROPULSION</dc:title>
  <dc:creator>Churchil Okech</dc:creator>
  <cp:lastModifiedBy>Churchil Okech</cp:lastModifiedBy>
  <cp:revision>22</cp:revision>
  <dcterms:created xsi:type="dcterms:W3CDTF">2024-03-28T06:39:43Z</dcterms:created>
  <dcterms:modified xsi:type="dcterms:W3CDTF">2024-03-28T11:24:27Z</dcterms:modified>
</cp:coreProperties>
</file>