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0" r:id="rId3"/>
    <p:sldId id="257" r:id="rId4"/>
    <p:sldId id="258" r:id="rId5"/>
    <p:sldId id="268" r:id="rId6"/>
    <p:sldId id="259" r:id="rId7"/>
    <p:sldId id="264" r:id="rId8"/>
    <p:sldId id="265" r:id="rId9"/>
    <p:sldId id="269" r:id="rId10"/>
    <p:sldId id="266" r:id="rId11"/>
    <p:sldId id="260" r:id="rId12"/>
    <p:sldId id="261" r:id="rId13"/>
    <p:sldId id="262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54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6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15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7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3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8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4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6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CC4C-1379-4E6A-8652-5E5993770C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1A879-C5A7-40ED-975D-2B112477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9BA7-DC9C-093F-7928-53EF0EBDD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533" y="2514600"/>
            <a:ext cx="9843080" cy="124336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NAKUJA INTERNSHIP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7189C-57BB-0158-E9BB-B28E25129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291" y="409715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Airframe Week 5 Presentation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0986C-0747-8FE9-72DF-70F35875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24" y="719447"/>
            <a:ext cx="1949605" cy="18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5D65-1FC7-BD45-A989-F177442E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pad inspection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868BC-5C19-2049-6FC2-C5AEA778B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26" y="2133600"/>
            <a:ext cx="1702573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615BA-8200-1A53-EEF6-DDFD7E4D9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33" y="791738"/>
            <a:ext cx="3090386" cy="5910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06F9AD-813C-43CD-FD3B-E786276FF9A2}"/>
              </a:ext>
            </a:extLst>
          </p:cNvPr>
          <p:cNvSpPr txBox="1"/>
          <p:nvPr/>
        </p:nvSpPr>
        <p:spPr>
          <a:xfrm>
            <a:off x="545781" y="1817649"/>
            <a:ext cx="4572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Some bolts and nuts were missing.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Launch lug was tightly held by the rail.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Launch pad is in good condition.</a:t>
            </a:r>
          </a:p>
        </p:txBody>
      </p:sp>
    </p:spTree>
    <p:extLst>
      <p:ext uri="{BB962C8B-B14F-4D97-AF65-F5344CB8AC3E}">
        <p14:creationId xmlns:p14="http://schemas.microsoft.com/office/powerpoint/2010/main" val="357549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1E55-EC62-4E46-869D-41B40170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581" y="624110"/>
            <a:ext cx="9397032" cy="100396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Calculation of AA1050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1E10-DCDA-3AD0-83EA-1F37D1708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2691"/>
                <a:ext cx="7525215" cy="5090183"/>
              </a:xfrm>
            </p:spPr>
            <p:txBody>
              <a:bodyPr>
                <a:noAutofit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Properties of AA1050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Ultimate Tensile Stress=</a:t>
                </a:r>
                <a:r>
                  <a:rPr lang="en-US" sz="16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110MPa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,Yield Tensile Stress=</a:t>
                </a:r>
                <a:r>
                  <a:rPr lang="en-US" sz="16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103MPa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,Shear strength=</a:t>
                </a:r>
                <a:r>
                  <a:rPr lang="en-US" sz="16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69MPa</a:t>
                </a:r>
              </a:p>
              <a:p>
                <a:pPr marL="0" marR="0" indent="45720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Tensile strength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 this application we expect bearing stress commonly known as crushing stress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Ϭ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𝑦𝑡𝑠</m:t>
                        </m:r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𝑃𝑟𝑜𝑗𝑒𝑐𝑡𝑒𝑑</m:t>
                    </m:r>
                    <m:r>
                      <a:rPr lang="en-US" sz="16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rea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103</a:t>
                </a:r>
                <a14:m>
                  <m:oMath xmlns:m="http://schemas.openxmlformats.org/officeDocument/2006/math"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×6×</m:t>
                    </m:r>
                    <m:sSup>
                      <m:sSup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×1.2×</m:t>
                    </m:r>
                    <m:sSup>
                      <m:sSup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𝟕𝟒𝟏</m:t>
                    </m:r>
                    <m:r>
                      <a:rPr lang="en-US" sz="16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sz="16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we are taking the theoretical value of the thrust force as </a:t>
                </a:r>
                <a:r>
                  <a:rPr lang="en-US" sz="1600" b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1200N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 to ensure our airframe withstand this force we will need a thickness twice 1.2 at the bolting region. Therefore, the tensile force will be 741.6N</a:t>
                </a:r>
                <a14:m>
                  <m:oMath xmlns:m="http://schemas.openxmlformats.org/officeDocument/2006/math"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×2=</m:t>
                    </m:r>
                    <m:r>
                      <a:rPr lang="en-US" sz="16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𝟏𝟒𝟖𝟑</m:t>
                    </m:r>
                    <m:r>
                      <a:rPr lang="en-US" sz="16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6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en-US" sz="1600" b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required for the material to yield and crush.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61E10-DCDA-3AD0-83EA-1F37D1708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2691"/>
                <a:ext cx="7525215" cy="5090183"/>
              </a:xfrm>
              <a:blipFill>
                <a:blip r:embed="rId2"/>
                <a:stretch>
                  <a:fillRect l="-486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D883A6-04B9-8208-6172-57494A85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54" y="2207942"/>
            <a:ext cx="3824868" cy="35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5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1EC1-DC28-26EE-C98C-671DC0C9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EDB7-B587-8CA1-A437-8B08DB09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003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Aluminum sheet of 1.2mm thickness and grade AA1050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C120B-0791-4228-3834-3760A7FFC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/>
          <a:stretch/>
        </p:blipFill>
        <p:spPr>
          <a:xfrm>
            <a:off x="5977519" y="1264555"/>
            <a:ext cx="51435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F14B-9E76-3932-8FAD-CBA98EB3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of Airframe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D22AD-99B6-3FEA-5DF0-B16B493C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60" y="2084388"/>
            <a:ext cx="1703164" cy="3778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6287D-B301-D72D-56C7-30E295679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16205"/>
            <a:ext cx="2667000" cy="4625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297D0F-353C-0CA2-B9A9-7C95A570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4" y="1416205"/>
            <a:ext cx="3091458" cy="5076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8639B-3F83-CE05-90D5-05EFA1066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272" y="1416203"/>
            <a:ext cx="2798409" cy="50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ED2B-AA41-52A1-D6F8-25016F43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DDCD-BDB2-2D14-A669-28259520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of the airframes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of deflector plate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fabrication of parachute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Redesigning of launch lug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printing of the nose cone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4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D097-2259-4E60-0608-2632F188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948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66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A6C9-669B-906F-A87C-4E663499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CAF6-0CE0-33E6-4402-4180D560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#78 Ways of increasing the stability of the rocket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#67 Rivet Strength Calculations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#76 Launch pad inspection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#77 Strength Calculation of AA1050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Acquisition</a:t>
            </a:r>
          </a:p>
        </p:txBody>
      </p:sp>
    </p:spTree>
    <p:extLst>
      <p:ext uri="{BB962C8B-B14F-4D97-AF65-F5344CB8AC3E}">
        <p14:creationId xmlns:p14="http://schemas.microsoft.com/office/powerpoint/2010/main" val="72471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596C-19FA-61EC-55D1-BD7E3CD4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of increasing the stability of the rocket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46CB-194F-5F73-20BC-558A49BC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62615"/>
            <a:ext cx="4525537" cy="4530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stability;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center of pressure by increasing the area of fins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the Center of gravity by increasing the mass at the upper part of the body,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Nose cone and upper body tube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CAA7E-5AFA-BD7A-34DF-D940BEFE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02" y="1962615"/>
            <a:ext cx="6155474" cy="47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6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8E60-45EA-1AFE-9BCD-3840E0F6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design to achieve a stability of 1.81 cal.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03674-DEAC-C2AC-0B79-4C04317E4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5" y="1717288"/>
            <a:ext cx="11028556" cy="4995746"/>
          </a:xfrm>
        </p:spPr>
      </p:pic>
    </p:spTree>
    <p:extLst>
      <p:ext uri="{BB962C8B-B14F-4D97-AF65-F5344CB8AC3E}">
        <p14:creationId xmlns:p14="http://schemas.microsoft.com/office/powerpoint/2010/main" val="401139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68E44-981D-4FC2-9DE3-DF34A58C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5FF5-23F5-8F3C-F9C3-F738D176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too much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33FF-2EBF-9FF6-D2B0-68615D39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562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increasing stability is important, too much stability can lead to weathercocking, where the rocket turns into the wind during flight. Therefore, it’s important to find a balance. A stability between 1.5 and 2 calibers is generally considered acceptable for most rockets.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6CFD4-6F96-96F4-8C9D-57343D4E2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824" y="1700832"/>
            <a:ext cx="5126773" cy="46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7AE4-14EF-1B79-9209-51923E81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Rivet Strength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39474-DCC7-DFA9-3C99-281397ECF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7239"/>
                <a:ext cx="6621966" cy="3739724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Tearing force</a:t>
                </a:r>
                <a:endParaRPr lang="en-US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=Area subjected to tearing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×</m:t>
                    </m:r>
                    <m:r>
                      <m:rPr>
                        <m:sty m:val="p"/>
                      </m:rPr>
                      <a:rPr lang="en-US" sz="24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σt</m:t>
                    </m:r>
                  </m:oMath>
                </a14:m>
                <a:endParaRPr lang="en-US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σt</m:t>
                    </m:r>
                  </m:oMath>
                </a14:m>
                <a:endParaRPr lang="en-US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0.017−0.004</m:t>
                        </m:r>
                      </m:e>
                    </m:d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0.00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24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×95×</m:t>
                    </m:r>
                    <m:sSup>
                      <m:sSup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𝟐𝟗𝟔𝟒</m:t>
                    </m:r>
                    <m:r>
                      <a:rPr lang="en-US" sz="24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endParaRPr lang="en-US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39474-DCC7-DFA9-3C99-281397ECF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7239"/>
                <a:ext cx="6621966" cy="3739724"/>
              </a:xfrm>
              <a:blipFill>
                <a:blip r:embed="rId2"/>
                <a:stretch>
                  <a:fillRect l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AF914C4-180A-10A6-A2AE-AE91D4DF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166" y="2437238"/>
            <a:ext cx="3893634" cy="34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1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AF22-668B-6783-C638-79A012B1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Rivet joint Strength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5F5E0-9ACA-BBAD-E565-849EBB202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4541" y="1803323"/>
                <a:ext cx="5718717" cy="4351338"/>
              </a:xfrm>
            </p:spPr>
            <p:txBody>
              <a:bodyPr>
                <a:normAutofit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Crushing force</a:t>
                </a:r>
                <a:endParaRPr lang="en-US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𝐴𝑟𝑒𝑎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𝑠𝑢𝑏𝑗𝑒𝑐𝑡𝑒𝑑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𝑐𝑟𝑢𝑠h𝑖𝑛𝑔</m:t>
                    </m:r>
                    <m:r>
                      <a:rPr lang="en-US" sz="20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𝑝𝑟𝑜𝑗𝑒𝑐𝑡𝑒𝑑</m:t>
                    </m:r>
                    <m:r>
                      <a:rPr lang="en-US" sz="20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)×</m:t>
                    </m:r>
                    <m:r>
                      <m:rPr>
                        <m:sty m:val="p"/>
                      </m:rPr>
                      <a:rPr lang="en-US" sz="20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σc</m:t>
                    </m:r>
                  </m:oMath>
                </a14:m>
                <a:endParaRPr lang="en-US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×2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×2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σc</m:t>
                    </m:r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0.004×0.00</m:t>
                    </m:r>
                    <m:r>
                      <a:rPr lang="en-US" sz="20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24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120×</m:t>
                    </m:r>
                    <m:sSup>
                      <m:sSup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×2=</m:t>
                    </m:r>
                    <m:r>
                      <a:rPr lang="en-US" sz="20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𝟐𝟑𝟎𝟒</m:t>
                    </m:r>
                    <m:r>
                      <a:rPr lang="en-US" sz="20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endParaRPr lang="en-US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5F5E0-9ACA-BBAD-E565-849EBB202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4541" y="1803323"/>
                <a:ext cx="5718717" cy="4351338"/>
              </a:xfrm>
              <a:blipFill>
                <a:blip r:embed="rId2"/>
                <a:stretch>
                  <a:fillRect l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6593DAC-54BD-EA95-509E-36B29E48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258" y="2436425"/>
            <a:ext cx="4293219" cy="34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2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DA7A-92A4-4EF4-DB37-CC8865F9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Rivet joint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386B-9E68-BCAD-B6E7-2B899DA2A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8064" y="1865312"/>
                <a:ext cx="5529146" cy="4791966"/>
              </a:xfrm>
            </p:spPr>
            <p:txBody>
              <a:bodyPr>
                <a:normAutofit fontScale="92500" lnSpcReduction="20000"/>
              </a:bodyPr>
              <a:lstStyle/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Shearing force</a:t>
                </a:r>
                <a:endParaRPr lang="en-US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=Area subjected to shearing </a:t>
                </a:r>
                <a14:m>
                  <m:oMath xmlns:m="http://schemas.openxmlformats.org/officeDocument/2006/math"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τ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  <m:r>
                      <a:rPr lang="en-US" sz="20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shear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planes</m:t>
                    </m:r>
                    <m:r>
                      <a:rPr lang="en-US" sz="2000" b="0" i="0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0.004</m:t>
                        </m:r>
                      </m:e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170×</m:t>
                    </m:r>
                    <m:sSup>
                      <m:sSup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×1=</m:t>
                    </m:r>
                    <m:r>
                      <a:rPr lang="en-US" sz="20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𝟐𝟏𝟑𝟔</m:t>
                    </m:r>
                    <m:r>
                      <a:rPr lang="en-US" sz="20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𝟐𝟖</m:t>
                    </m:r>
                    <m:r>
                      <a:rPr lang="en-US" sz="20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endParaRPr lang="en-US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Minimum Force</a:t>
                </a:r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Since the safety factor we are using 2 and the least force between the three is </a:t>
                </a:r>
                <a:r>
                  <a:rPr lang="en-US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shearing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force then;</a:t>
                </a:r>
              </a:p>
              <a:p>
                <a:pPr marL="0" marR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Minimum force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136.28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𝟏𝟎𝟔𝟖</m:t>
                    </m:r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800" b="1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𝟏𝟒</m:t>
                    </m:r>
                    <m:r>
                      <a:rPr lang="en-US" sz="1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386B-9E68-BCAD-B6E7-2B899DA2A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8064" y="1865312"/>
                <a:ext cx="5529146" cy="4791966"/>
              </a:xfr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6C333E-78B4-CFD1-B758-39B9D568F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933" y="2031264"/>
            <a:ext cx="4560848" cy="40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554F-E3E7-65BC-9DB6-E639B1DE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in circumference due to heat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A5130-5F30-BD4D-5F83-AB56C43F5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293" y="1123097"/>
                <a:ext cx="11586117" cy="5623391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×∆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=12×</m:t>
                      </m:r>
                      <m:sSup>
                        <m:sSup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  <m:sSup>
                        <m:sSup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℃</m:t>
                          </m:r>
                        </m:e>
                        <m:sup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×73×1000</m:t>
                      </m:r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𝟐𝟐𝟗𝟑</m:t>
                      </m:r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𝒎</m:t>
                      </m:r>
                    </m:oMath>
                  </m:oMathPara>
                </a14:m>
                <a:endParaRPr lang="en-US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Taking temperature in the chamber as 1100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25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℃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𝑟𝑜𝑜𝑚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𝑡𝑒𝑚𝑝𝑒𝑟𝑎𝑡𝑢𝑟𝑒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𝑡h𝑒𝑟𝑒𝑓𝑜𝑟𝑒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𝑐h𝑎𝑛𝑔𝑒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𝑡𝑒𝑚𝑝𝑒𝑟𝑎𝑡𝑢𝑟𝑒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1075℃</m:t>
                    </m:r>
                  </m:oMath>
                </a14:m>
                <a:endParaRPr lang="en-US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=12×</m:t>
                      </m:r>
                      <m:sSup>
                        <m:sSup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×0.2293×</m:t>
                      </m:r>
                      <m:d>
                        <m:d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1075+273</m:t>
                          </m:r>
                        </m:e>
                      </m:d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𝟕𝟎𝟗𝟐</m:t>
                      </m:r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𝒎</m:t>
                      </m:r>
                    </m:oMath>
                  </m:oMathPara>
                </a14:m>
                <a:endParaRPr lang="en-US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Stiffness of aluminum is 0.10N/mm which is equivalent to 100N/m.</a:t>
                </a:r>
                <a:endParaRPr lang="en-US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force required to change the circumference of our aluminum by </a:t>
                </a:r>
                <a14:m>
                  <m:oMath xmlns:m="http://schemas.openxmlformats.org/officeDocument/2006/math"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𝟕𝟎𝟗𝟐</m:t>
                    </m:r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𝒎</m:t>
                    </m:r>
                  </m:oMath>
                </a14:m>
                <a:r>
                  <a:rPr lang="en-US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calculated by F=k. e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F=100</a:t>
                </a:r>
                <a:r>
                  <a:rPr lang="en-US" b="1" i="1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3.7092×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𝟑𝟕𝟎𝟗𝟐</m:t>
                    </m:r>
                    <m:r>
                      <a:rPr lang="en-US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en-US" b="1" i="1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This force is too small compared to </a:t>
                </a:r>
                <a:r>
                  <a:rPr lang="en-US" kern="1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1068.14</a:t>
                </a:r>
                <a:r>
                  <a:rPr lang="en-US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A5130-5F30-BD4D-5F83-AB56C43F5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293" y="1123097"/>
                <a:ext cx="11586117" cy="5623391"/>
              </a:xfrm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913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621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Century Gothic</vt:lpstr>
      <vt:lpstr>Times New Roman</vt:lpstr>
      <vt:lpstr>Wingdings 3</vt:lpstr>
      <vt:lpstr>Wisp</vt:lpstr>
      <vt:lpstr>NAKUJA INTERNSHIP 2024</vt:lpstr>
      <vt:lpstr>Tasks this week</vt:lpstr>
      <vt:lpstr>Ways of increasing the stability of the rocket</vt:lpstr>
      <vt:lpstr>The new design to achieve a stability of 1.81 cal.</vt:lpstr>
      <vt:lpstr>Effect of too much stability</vt:lpstr>
      <vt:lpstr>Rivet Strength Calculation</vt:lpstr>
      <vt:lpstr>Rivet joint Strength calculation</vt:lpstr>
      <vt:lpstr>Rivet joint calculation</vt:lpstr>
      <vt:lpstr>Change in circumference due to heat</vt:lpstr>
      <vt:lpstr>Launch pad inspection</vt:lpstr>
      <vt:lpstr>Strength Calculation of AA1050</vt:lpstr>
      <vt:lpstr>Material Acquisition</vt:lpstr>
      <vt:lpstr>Fabrication of Airframe</vt:lpstr>
      <vt:lpstr>Remaining tasks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2024-02-22T21:30:06Z</dcterms:created>
  <dcterms:modified xsi:type="dcterms:W3CDTF">2024-03-01T07:53:27Z</dcterms:modified>
</cp:coreProperties>
</file>