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67" r:id="rId7"/>
    <p:sldId id="278" r:id="rId8"/>
    <p:sldId id="263" r:id="rId9"/>
    <p:sldId id="277" r:id="rId10"/>
    <p:sldId id="268" r:id="rId11"/>
    <p:sldId id="269" r:id="rId12"/>
    <p:sldId id="271" r:id="rId13"/>
    <p:sldId id="272" r:id="rId14"/>
    <p:sldId id="270" r:id="rId15"/>
    <p:sldId id="273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BB2CB2-8815-49CB-9CAF-F2AE5AEF615D}">
          <p14:sldIdLst>
            <p14:sldId id="256"/>
            <p14:sldId id="266"/>
            <p14:sldId id="267"/>
            <p14:sldId id="278"/>
            <p14:sldId id="263"/>
            <p14:sldId id="277"/>
            <p14:sldId id="268"/>
            <p14:sldId id="269"/>
            <p14:sldId id="271"/>
            <p14:sldId id="272"/>
            <p14:sldId id="270"/>
            <p14:sldId id="273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102" y="22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F4142-EB4F-4B1C-AA9A-B8FBB551C4B1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B51DAF0-9C11-47E6-AAF4-3FFAD3CFA415}">
      <dgm:prSet/>
      <dgm:spPr/>
      <dgm:t>
        <a:bodyPr/>
        <a:lstStyle/>
        <a:p>
          <a:r>
            <a:rPr lang="en-US" dirty="0"/>
            <a:t>COOKING</a:t>
          </a:r>
        </a:p>
      </dgm:t>
    </dgm:pt>
    <dgm:pt modelId="{EABC400E-5928-4E3B-9E94-1FDB44CA6F94}" type="sibTrans" cxnId="{61DBCBA4-2483-4CB3-A7D9-705957B3E079}">
      <dgm:prSet/>
      <dgm:spPr/>
      <dgm:t>
        <a:bodyPr/>
        <a:lstStyle/>
        <a:p>
          <a:endParaRPr lang="en-US"/>
        </a:p>
      </dgm:t>
    </dgm:pt>
    <dgm:pt modelId="{DCC90FE9-7D1E-4252-9ED4-E0B52691F28B}" type="parTrans" cxnId="{61DBCBA4-2483-4CB3-A7D9-705957B3E079}">
      <dgm:prSet/>
      <dgm:spPr/>
      <dgm:t>
        <a:bodyPr/>
        <a:lstStyle/>
        <a:p>
          <a:endParaRPr lang="en-US"/>
        </a:p>
      </dgm:t>
    </dgm:pt>
    <dgm:pt modelId="{13D7C902-8945-405D-8BAC-194A14E235D5}">
      <dgm:prSet/>
      <dgm:spPr/>
      <dgm:t>
        <a:bodyPr/>
        <a:lstStyle/>
        <a:p>
          <a:r>
            <a:rPr lang="en-US" dirty="0"/>
            <a:t>COOKING OF GRAINS</a:t>
          </a:r>
        </a:p>
      </dgm:t>
    </dgm:pt>
    <dgm:pt modelId="{644EC0A6-0687-495E-B1F5-9794DB74700E}" type="sibTrans" cxnId="{86B82175-56FF-4B90-AB97-90FB9DEB1050}">
      <dgm:prSet/>
      <dgm:spPr/>
      <dgm:t>
        <a:bodyPr/>
        <a:lstStyle/>
        <a:p>
          <a:endParaRPr lang="en-US"/>
        </a:p>
      </dgm:t>
    </dgm:pt>
    <dgm:pt modelId="{A6C46018-0F65-4794-93A8-9FFC99F8DF50}" type="parTrans" cxnId="{86B82175-56FF-4B90-AB97-90FB9DEB1050}">
      <dgm:prSet/>
      <dgm:spPr/>
      <dgm:t>
        <a:bodyPr/>
        <a:lstStyle/>
        <a:p>
          <a:endParaRPr lang="en-US"/>
        </a:p>
      </dgm:t>
    </dgm:pt>
    <dgm:pt modelId="{02761809-9A0C-4270-A3C5-6EE565A496E6}">
      <dgm:prSet/>
      <dgm:spPr/>
      <dgm:t>
        <a:bodyPr/>
        <a:lstStyle/>
        <a:p>
          <a:r>
            <a:rPr lang="en-US" dirty="0"/>
            <a:t>TEST STAND</a:t>
          </a:r>
        </a:p>
      </dgm:t>
    </dgm:pt>
    <dgm:pt modelId="{935B5687-91C0-44A0-87FB-38CC0C123754}" type="parTrans" cxnId="{527B9198-AB7D-406F-A815-4E5EEFA1261F}">
      <dgm:prSet/>
      <dgm:spPr/>
      <dgm:t>
        <a:bodyPr/>
        <a:lstStyle/>
        <a:p>
          <a:endParaRPr lang="en-US"/>
        </a:p>
      </dgm:t>
    </dgm:pt>
    <dgm:pt modelId="{26944A55-6D36-44E7-9BCD-602FBA7CCAF4}" type="sibTrans" cxnId="{527B9198-AB7D-406F-A815-4E5EEFA1261F}">
      <dgm:prSet/>
      <dgm:spPr/>
      <dgm:t>
        <a:bodyPr/>
        <a:lstStyle/>
        <a:p>
          <a:endParaRPr lang="en-US"/>
        </a:p>
      </dgm:t>
    </dgm:pt>
    <dgm:pt modelId="{930C064D-F568-4CA3-B35E-7F3DD709063F}">
      <dgm:prSet/>
      <dgm:spPr/>
      <dgm:t>
        <a:bodyPr/>
        <a:lstStyle/>
        <a:p>
          <a:r>
            <a:rPr lang="en-US" dirty="0"/>
            <a:t>CALCULATIONS AND WELDING</a:t>
          </a:r>
        </a:p>
      </dgm:t>
    </dgm:pt>
    <dgm:pt modelId="{E9F977D3-968A-42D7-94D8-DB2BC096925D}" type="parTrans" cxnId="{DABC5FB3-A24A-42A8-883E-01F909AE1DCA}">
      <dgm:prSet/>
      <dgm:spPr/>
      <dgm:t>
        <a:bodyPr/>
        <a:lstStyle/>
        <a:p>
          <a:endParaRPr lang="en-US"/>
        </a:p>
      </dgm:t>
    </dgm:pt>
    <dgm:pt modelId="{24CFAD9E-49F0-4EDA-9608-8D818606872A}" type="sibTrans" cxnId="{DABC5FB3-A24A-42A8-883E-01F909AE1DCA}">
      <dgm:prSet/>
      <dgm:spPr/>
      <dgm:t>
        <a:bodyPr/>
        <a:lstStyle/>
        <a:p>
          <a:endParaRPr lang="en-US"/>
        </a:p>
      </dgm:t>
    </dgm:pt>
    <dgm:pt modelId="{49541595-302B-44BC-9CDF-CEFBE4D65957}">
      <dgm:prSet/>
      <dgm:spPr/>
      <dgm:t>
        <a:bodyPr/>
        <a:lstStyle/>
        <a:p>
          <a:r>
            <a:rPr lang="en-US" dirty="0"/>
            <a:t>MOTOR HOLDER</a:t>
          </a:r>
        </a:p>
      </dgm:t>
    </dgm:pt>
    <dgm:pt modelId="{9B7E6271-0868-4C9A-9933-810064B0B746}" type="parTrans" cxnId="{0469BDC0-4ED4-43D2-972A-B113A9A78361}">
      <dgm:prSet/>
      <dgm:spPr/>
      <dgm:t>
        <a:bodyPr/>
        <a:lstStyle/>
        <a:p>
          <a:endParaRPr lang="en-US"/>
        </a:p>
      </dgm:t>
    </dgm:pt>
    <dgm:pt modelId="{907E569C-DB71-4E01-9D30-C523203FA17B}" type="sibTrans" cxnId="{0469BDC0-4ED4-43D2-972A-B113A9A78361}">
      <dgm:prSet/>
      <dgm:spPr/>
      <dgm:t>
        <a:bodyPr/>
        <a:lstStyle/>
        <a:p>
          <a:endParaRPr lang="en-US"/>
        </a:p>
      </dgm:t>
    </dgm:pt>
    <dgm:pt modelId="{08161C0C-966C-4086-B977-F4AE1DA4CB66}">
      <dgm:prSet/>
      <dgm:spPr/>
      <dgm:t>
        <a:bodyPr/>
        <a:lstStyle/>
        <a:p>
          <a:r>
            <a:rPr lang="en-US" dirty="0"/>
            <a:t>MAKING A NEW ALUMINIUM MOTOR HOLDER</a:t>
          </a:r>
        </a:p>
      </dgm:t>
    </dgm:pt>
    <dgm:pt modelId="{47A27D14-D1AA-496E-B685-99C29FE03AC9}" type="parTrans" cxnId="{FE21E308-E02D-4E3B-A59A-1540B2154CDF}">
      <dgm:prSet/>
      <dgm:spPr/>
      <dgm:t>
        <a:bodyPr/>
        <a:lstStyle/>
        <a:p>
          <a:endParaRPr lang="en-US"/>
        </a:p>
      </dgm:t>
    </dgm:pt>
    <dgm:pt modelId="{68AF635C-E772-4F6D-8E05-4FADD173E848}" type="sibTrans" cxnId="{FE21E308-E02D-4E3B-A59A-1540B2154CDF}">
      <dgm:prSet/>
      <dgm:spPr/>
      <dgm:t>
        <a:bodyPr/>
        <a:lstStyle/>
        <a:p>
          <a:endParaRPr lang="en-US"/>
        </a:p>
      </dgm:t>
    </dgm:pt>
    <dgm:pt modelId="{7731A2DC-1671-486D-9AF1-C9B780C6FC3F}" type="pres">
      <dgm:prSet presAssocID="{92EF4142-EB4F-4B1C-AA9A-B8FBB551C4B1}" presName="Name0" presStyleCnt="0">
        <dgm:presLayoutVars>
          <dgm:dir/>
          <dgm:animLvl val="lvl"/>
          <dgm:resizeHandles val="exact"/>
        </dgm:presLayoutVars>
      </dgm:prSet>
      <dgm:spPr/>
    </dgm:pt>
    <dgm:pt modelId="{B3BE1E23-FC6E-49FF-BEEF-5F985BC8D29D}" type="pres">
      <dgm:prSet presAssocID="{2B51DAF0-9C11-47E6-AAF4-3FFAD3CFA415}" presName="linNode" presStyleCnt="0"/>
      <dgm:spPr/>
    </dgm:pt>
    <dgm:pt modelId="{6E4805E1-8912-495D-A491-AA0E7710D9F5}" type="pres">
      <dgm:prSet presAssocID="{2B51DAF0-9C11-47E6-AAF4-3FFAD3CFA41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DDB81B-6655-4379-94CE-70BBB0AF4B4B}" type="pres">
      <dgm:prSet presAssocID="{2B51DAF0-9C11-47E6-AAF4-3FFAD3CFA415}" presName="descendantText" presStyleLbl="alignAccFollowNode1" presStyleIdx="0" presStyleCnt="3">
        <dgm:presLayoutVars>
          <dgm:bulletEnabled val="1"/>
        </dgm:presLayoutVars>
      </dgm:prSet>
      <dgm:spPr/>
    </dgm:pt>
    <dgm:pt modelId="{44142734-689F-45BC-B6FD-41DB01F06F42}" type="pres">
      <dgm:prSet presAssocID="{EABC400E-5928-4E3B-9E94-1FDB44CA6F94}" presName="sp" presStyleCnt="0"/>
      <dgm:spPr/>
    </dgm:pt>
    <dgm:pt modelId="{5AFDDEA1-3727-4828-A973-B4A17B97F8C0}" type="pres">
      <dgm:prSet presAssocID="{02761809-9A0C-4270-A3C5-6EE565A496E6}" presName="linNode" presStyleCnt="0"/>
      <dgm:spPr/>
    </dgm:pt>
    <dgm:pt modelId="{267BE280-DA80-459D-BB3E-6A6C2A4CD5A7}" type="pres">
      <dgm:prSet presAssocID="{02761809-9A0C-4270-A3C5-6EE565A496E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48A3E90-8ED2-4417-AD11-5760286E3D38}" type="pres">
      <dgm:prSet presAssocID="{02761809-9A0C-4270-A3C5-6EE565A496E6}" presName="descendantText" presStyleLbl="alignAccFollowNode1" presStyleIdx="1" presStyleCnt="3">
        <dgm:presLayoutVars>
          <dgm:bulletEnabled val="1"/>
        </dgm:presLayoutVars>
      </dgm:prSet>
      <dgm:spPr/>
    </dgm:pt>
    <dgm:pt modelId="{1DCFE5B7-9FA7-4070-92F7-47CCA6D1B962}" type="pres">
      <dgm:prSet presAssocID="{26944A55-6D36-44E7-9BCD-602FBA7CCAF4}" presName="sp" presStyleCnt="0"/>
      <dgm:spPr/>
    </dgm:pt>
    <dgm:pt modelId="{2CCD3517-D537-4F52-A840-91908B826EB8}" type="pres">
      <dgm:prSet presAssocID="{49541595-302B-44BC-9CDF-CEFBE4D65957}" presName="linNode" presStyleCnt="0"/>
      <dgm:spPr/>
    </dgm:pt>
    <dgm:pt modelId="{AC0E2F82-23AE-4B64-8583-C0DD69140073}" type="pres">
      <dgm:prSet presAssocID="{49541595-302B-44BC-9CDF-CEFBE4D659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E2786E-A1CA-4011-B6C0-83D325B87934}" type="pres">
      <dgm:prSet presAssocID="{49541595-302B-44BC-9CDF-CEFBE4D659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E21E308-E02D-4E3B-A59A-1540B2154CDF}" srcId="{49541595-302B-44BC-9CDF-CEFBE4D65957}" destId="{08161C0C-966C-4086-B977-F4AE1DA4CB66}" srcOrd="0" destOrd="0" parTransId="{47A27D14-D1AA-496E-B685-99C29FE03AC9}" sibTransId="{68AF635C-E772-4F6D-8E05-4FADD173E848}"/>
    <dgm:cxn modelId="{3E49D613-EEA2-4E0A-B1B3-76CD567C5713}" type="presOf" srcId="{02761809-9A0C-4270-A3C5-6EE565A496E6}" destId="{267BE280-DA80-459D-BB3E-6A6C2A4CD5A7}" srcOrd="0" destOrd="0" presId="urn:microsoft.com/office/officeart/2005/8/layout/vList5"/>
    <dgm:cxn modelId="{49D1FB32-3330-4EEE-AF86-65FE5F571AEE}" type="presOf" srcId="{2B51DAF0-9C11-47E6-AAF4-3FFAD3CFA415}" destId="{6E4805E1-8912-495D-A491-AA0E7710D9F5}" srcOrd="0" destOrd="0" presId="urn:microsoft.com/office/officeart/2005/8/layout/vList5"/>
    <dgm:cxn modelId="{1BE0463A-356F-47EE-B1DF-07B0F393DD93}" type="presOf" srcId="{49541595-302B-44BC-9CDF-CEFBE4D65957}" destId="{AC0E2F82-23AE-4B64-8583-C0DD69140073}" srcOrd="0" destOrd="0" presId="urn:microsoft.com/office/officeart/2005/8/layout/vList5"/>
    <dgm:cxn modelId="{098A3261-506F-43AE-ABB7-E48BC5935C12}" type="presOf" srcId="{92EF4142-EB4F-4B1C-AA9A-B8FBB551C4B1}" destId="{7731A2DC-1671-486D-9AF1-C9B780C6FC3F}" srcOrd="0" destOrd="0" presId="urn:microsoft.com/office/officeart/2005/8/layout/vList5"/>
    <dgm:cxn modelId="{DCE3C342-1D23-471D-87D5-18998463CE0B}" type="presOf" srcId="{930C064D-F568-4CA3-B35E-7F3DD709063F}" destId="{548A3E90-8ED2-4417-AD11-5760286E3D38}" srcOrd="0" destOrd="0" presId="urn:microsoft.com/office/officeart/2005/8/layout/vList5"/>
    <dgm:cxn modelId="{F0EE8769-1AD7-4D8C-A66C-D22DE934F9D2}" type="presOf" srcId="{08161C0C-966C-4086-B977-F4AE1DA4CB66}" destId="{04E2786E-A1CA-4011-B6C0-83D325B87934}" srcOrd="0" destOrd="0" presId="urn:microsoft.com/office/officeart/2005/8/layout/vList5"/>
    <dgm:cxn modelId="{86B82175-56FF-4B90-AB97-90FB9DEB1050}" srcId="{2B51DAF0-9C11-47E6-AAF4-3FFAD3CFA415}" destId="{13D7C902-8945-405D-8BAC-194A14E235D5}" srcOrd="0" destOrd="0" parTransId="{A6C46018-0F65-4794-93A8-9FFC99F8DF50}" sibTransId="{644EC0A6-0687-495E-B1F5-9794DB74700E}"/>
    <dgm:cxn modelId="{527B9198-AB7D-406F-A815-4E5EEFA1261F}" srcId="{92EF4142-EB4F-4B1C-AA9A-B8FBB551C4B1}" destId="{02761809-9A0C-4270-A3C5-6EE565A496E6}" srcOrd="1" destOrd="0" parTransId="{935B5687-91C0-44A0-87FB-38CC0C123754}" sibTransId="{26944A55-6D36-44E7-9BCD-602FBA7CCAF4}"/>
    <dgm:cxn modelId="{61DBCBA4-2483-4CB3-A7D9-705957B3E079}" srcId="{92EF4142-EB4F-4B1C-AA9A-B8FBB551C4B1}" destId="{2B51DAF0-9C11-47E6-AAF4-3FFAD3CFA415}" srcOrd="0" destOrd="0" parTransId="{DCC90FE9-7D1E-4252-9ED4-E0B52691F28B}" sibTransId="{EABC400E-5928-4E3B-9E94-1FDB44CA6F94}"/>
    <dgm:cxn modelId="{DABC5FB3-A24A-42A8-883E-01F909AE1DCA}" srcId="{02761809-9A0C-4270-A3C5-6EE565A496E6}" destId="{930C064D-F568-4CA3-B35E-7F3DD709063F}" srcOrd="0" destOrd="0" parTransId="{E9F977D3-968A-42D7-94D8-DB2BC096925D}" sibTransId="{24CFAD9E-49F0-4EDA-9608-8D818606872A}"/>
    <dgm:cxn modelId="{0469BDC0-4ED4-43D2-972A-B113A9A78361}" srcId="{92EF4142-EB4F-4B1C-AA9A-B8FBB551C4B1}" destId="{49541595-302B-44BC-9CDF-CEFBE4D65957}" srcOrd="2" destOrd="0" parTransId="{9B7E6271-0868-4C9A-9933-810064B0B746}" sibTransId="{907E569C-DB71-4E01-9D30-C523203FA17B}"/>
    <dgm:cxn modelId="{33FA01E4-9968-41F0-910A-36247AC2BE4C}" type="presOf" srcId="{13D7C902-8945-405D-8BAC-194A14E235D5}" destId="{B1DDB81B-6655-4379-94CE-70BBB0AF4B4B}" srcOrd="0" destOrd="0" presId="urn:microsoft.com/office/officeart/2005/8/layout/vList5"/>
    <dgm:cxn modelId="{E3C42D17-E8CC-4548-824D-8109FF6011AB}" type="presParOf" srcId="{7731A2DC-1671-486D-9AF1-C9B780C6FC3F}" destId="{B3BE1E23-FC6E-49FF-BEEF-5F985BC8D29D}" srcOrd="0" destOrd="0" presId="urn:microsoft.com/office/officeart/2005/8/layout/vList5"/>
    <dgm:cxn modelId="{7DC7A02E-E22E-4C71-B446-A2B9A0CA5333}" type="presParOf" srcId="{B3BE1E23-FC6E-49FF-BEEF-5F985BC8D29D}" destId="{6E4805E1-8912-495D-A491-AA0E7710D9F5}" srcOrd="0" destOrd="0" presId="urn:microsoft.com/office/officeart/2005/8/layout/vList5"/>
    <dgm:cxn modelId="{2F931DA2-027D-414E-A1FB-AB36C3750B34}" type="presParOf" srcId="{B3BE1E23-FC6E-49FF-BEEF-5F985BC8D29D}" destId="{B1DDB81B-6655-4379-94CE-70BBB0AF4B4B}" srcOrd="1" destOrd="0" presId="urn:microsoft.com/office/officeart/2005/8/layout/vList5"/>
    <dgm:cxn modelId="{4D2ED00D-1F78-470A-BDE8-98DB0B38CC8A}" type="presParOf" srcId="{7731A2DC-1671-486D-9AF1-C9B780C6FC3F}" destId="{44142734-689F-45BC-B6FD-41DB01F06F42}" srcOrd="1" destOrd="0" presId="urn:microsoft.com/office/officeart/2005/8/layout/vList5"/>
    <dgm:cxn modelId="{11FE0A58-B18E-40FC-BA76-2BFE5AAFD303}" type="presParOf" srcId="{7731A2DC-1671-486D-9AF1-C9B780C6FC3F}" destId="{5AFDDEA1-3727-4828-A973-B4A17B97F8C0}" srcOrd="2" destOrd="0" presId="urn:microsoft.com/office/officeart/2005/8/layout/vList5"/>
    <dgm:cxn modelId="{A0AE1F74-EF0D-40B4-B23D-31DE3B03C5D2}" type="presParOf" srcId="{5AFDDEA1-3727-4828-A973-B4A17B97F8C0}" destId="{267BE280-DA80-459D-BB3E-6A6C2A4CD5A7}" srcOrd="0" destOrd="0" presId="urn:microsoft.com/office/officeart/2005/8/layout/vList5"/>
    <dgm:cxn modelId="{63F86B9B-93B0-498D-818F-A9EE952BAED6}" type="presParOf" srcId="{5AFDDEA1-3727-4828-A973-B4A17B97F8C0}" destId="{548A3E90-8ED2-4417-AD11-5760286E3D38}" srcOrd="1" destOrd="0" presId="urn:microsoft.com/office/officeart/2005/8/layout/vList5"/>
    <dgm:cxn modelId="{B79AFF96-5D00-4951-9E8F-67256C9BD10B}" type="presParOf" srcId="{7731A2DC-1671-486D-9AF1-C9B780C6FC3F}" destId="{1DCFE5B7-9FA7-4070-92F7-47CCA6D1B962}" srcOrd="3" destOrd="0" presId="urn:microsoft.com/office/officeart/2005/8/layout/vList5"/>
    <dgm:cxn modelId="{F160B697-ED4C-4547-8D1A-59BC743EDFBD}" type="presParOf" srcId="{7731A2DC-1671-486D-9AF1-C9B780C6FC3F}" destId="{2CCD3517-D537-4F52-A840-91908B826EB8}" srcOrd="4" destOrd="0" presId="urn:microsoft.com/office/officeart/2005/8/layout/vList5"/>
    <dgm:cxn modelId="{5800C0B1-EE3F-47AE-A5E7-67BBAA3EE7CA}" type="presParOf" srcId="{2CCD3517-D537-4F52-A840-91908B826EB8}" destId="{AC0E2F82-23AE-4B64-8583-C0DD69140073}" srcOrd="0" destOrd="0" presId="urn:microsoft.com/office/officeart/2005/8/layout/vList5"/>
    <dgm:cxn modelId="{26344090-596C-4424-9136-7C91F3982F8A}" type="presParOf" srcId="{2CCD3517-D537-4F52-A840-91908B826EB8}" destId="{04E2786E-A1CA-4011-B6C0-83D325B879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EF4142-EB4F-4B1C-AA9A-B8FBB551C4B1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B51DAF0-9C11-47E6-AAF4-3FFAD3CFA415}">
      <dgm:prSet/>
      <dgm:spPr/>
      <dgm:t>
        <a:bodyPr/>
        <a:lstStyle/>
        <a:p>
          <a:r>
            <a:rPr lang="en-US" dirty="0"/>
            <a:t>DISASSEMBLY AND ANALYSIS</a:t>
          </a:r>
        </a:p>
      </dgm:t>
    </dgm:pt>
    <dgm:pt modelId="{EABC400E-5928-4E3B-9E94-1FDB44CA6F94}" type="sibTrans" cxnId="{61DBCBA4-2483-4CB3-A7D9-705957B3E079}">
      <dgm:prSet/>
      <dgm:spPr/>
      <dgm:t>
        <a:bodyPr/>
        <a:lstStyle/>
        <a:p>
          <a:endParaRPr lang="en-US"/>
        </a:p>
      </dgm:t>
    </dgm:pt>
    <dgm:pt modelId="{DCC90FE9-7D1E-4252-9ED4-E0B52691F28B}" type="parTrans" cxnId="{61DBCBA4-2483-4CB3-A7D9-705957B3E079}">
      <dgm:prSet/>
      <dgm:spPr/>
      <dgm:t>
        <a:bodyPr/>
        <a:lstStyle/>
        <a:p>
          <a:endParaRPr lang="en-US"/>
        </a:p>
      </dgm:t>
    </dgm:pt>
    <dgm:pt modelId="{13D7C902-8945-405D-8BAC-194A14E235D5}">
      <dgm:prSet/>
      <dgm:spPr/>
      <dgm:t>
        <a:bodyPr/>
        <a:lstStyle/>
        <a:p>
          <a:r>
            <a:rPr lang="en-US" dirty="0"/>
            <a:t>MOTOR DISASSEMBLY AND STATIC TEST RESULTS ANALYSIS</a:t>
          </a:r>
        </a:p>
      </dgm:t>
    </dgm:pt>
    <dgm:pt modelId="{644EC0A6-0687-495E-B1F5-9794DB74700E}" type="sibTrans" cxnId="{86B82175-56FF-4B90-AB97-90FB9DEB1050}">
      <dgm:prSet/>
      <dgm:spPr/>
      <dgm:t>
        <a:bodyPr/>
        <a:lstStyle/>
        <a:p>
          <a:endParaRPr lang="en-US"/>
        </a:p>
      </dgm:t>
    </dgm:pt>
    <dgm:pt modelId="{A6C46018-0F65-4794-93A8-9FFC99F8DF50}" type="parTrans" cxnId="{86B82175-56FF-4B90-AB97-90FB9DEB1050}">
      <dgm:prSet/>
      <dgm:spPr/>
      <dgm:t>
        <a:bodyPr/>
        <a:lstStyle/>
        <a:p>
          <a:endParaRPr lang="en-US"/>
        </a:p>
      </dgm:t>
    </dgm:pt>
    <dgm:pt modelId="{02761809-9A0C-4270-A3C5-6EE565A496E6}">
      <dgm:prSet/>
      <dgm:spPr/>
      <dgm:t>
        <a:bodyPr/>
        <a:lstStyle/>
        <a:p>
          <a:r>
            <a:rPr lang="en-US" dirty="0"/>
            <a:t>IGNITION CIRCUIT</a:t>
          </a:r>
        </a:p>
      </dgm:t>
    </dgm:pt>
    <dgm:pt modelId="{935B5687-91C0-44A0-87FB-38CC0C123754}" type="parTrans" cxnId="{527B9198-AB7D-406F-A815-4E5EEFA1261F}">
      <dgm:prSet/>
      <dgm:spPr/>
      <dgm:t>
        <a:bodyPr/>
        <a:lstStyle/>
        <a:p>
          <a:endParaRPr lang="en-US"/>
        </a:p>
      </dgm:t>
    </dgm:pt>
    <dgm:pt modelId="{26944A55-6D36-44E7-9BCD-602FBA7CCAF4}" type="sibTrans" cxnId="{527B9198-AB7D-406F-A815-4E5EEFA1261F}">
      <dgm:prSet/>
      <dgm:spPr/>
      <dgm:t>
        <a:bodyPr/>
        <a:lstStyle/>
        <a:p>
          <a:endParaRPr lang="en-US"/>
        </a:p>
      </dgm:t>
    </dgm:pt>
    <dgm:pt modelId="{930C064D-F568-4CA3-B35E-7F3DD709063F}">
      <dgm:prSet/>
      <dgm:spPr/>
      <dgm:t>
        <a:bodyPr/>
        <a:lstStyle/>
        <a:p>
          <a:r>
            <a:rPr lang="en-US" dirty="0"/>
            <a:t>PREPARATION OF IGNITION CIRCUIT AND IGNITORS</a:t>
          </a:r>
        </a:p>
      </dgm:t>
    </dgm:pt>
    <dgm:pt modelId="{E9F977D3-968A-42D7-94D8-DB2BC096925D}" type="parTrans" cxnId="{DABC5FB3-A24A-42A8-883E-01F909AE1DCA}">
      <dgm:prSet/>
      <dgm:spPr/>
      <dgm:t>
        <a:bodyPr/>
        <a:lstStyle/>
        <a:p>
          <a:endParaRPr lang="en-US"/>
        </a:p>
      </dgm:t>
    </dgm:pt>
    <dgm:pt modelId="{24CFAD9E-49F0-4EDA-9608-8D818606872A}" type="sibTrans" cxnId="{DABC5FB3-A24A-42A8-883E-01F909AE1DCA}">
      <dgm:prSet/>
      <dgm:spPr/>
      <dgm:t>
        <a:bodyPr/>
        <a:lstStyle/>
        <a:p>
          <a:endParaRPr lang="en-US"/>
        </a:p>
      </dgm:t>
    </dgm:pt>
    <dgm:pt modelId="{49541595-302B-44BC-9CDF-CEFBE4D65957}">
      <dgm:prSet/>
      <dgm:spPr/>
      <dgm:t>
        <a:bodyPr/>
        <a:lstStyle/>
        <a:p>
          <a:r>
            <a:rPr lang="en-US" dirty="0"/>
            <a:t>NOZZLE </a:t>
          </a:r>
        </a:p>
      </dgm:t>
    </dgm:pt>
    <dgm:pt modelId="{9B7E6271-0868-4C9A-9933-810064B0B746}" type="parTrans" cxnId="{0469BDC0-4ED4-43D2-972A-B113A9A78361}">
      <dgm:prSet/>
      <dgm:spPr/>
      <dgm:t>
        <a:bodyPr/>
        <a:lstStyle/>
        <a:p>
          <a:endParaRPr lang="en-US"/>
        </a:p>
      </dgm:t>
    </dgm:pt>
    <dgm:pt modelId="{907E569C-DB71-4E01-9D30-C523203FA17B}" type="sibTrans" cxnId="{0469BDC0-4ED4-43D2-972A-B113A9A78361}">
      <dgm:prSet/>
      <dgm:spPr/>
      <dgm:t>
        <a:bodyPr/>
        <a:lstStyle/>
        <a:p>
          <a:endParaRPr lang="en-US"/>
        </a:p>
      </dgm:t>
    </dgm:pt>
    <dgm:pt modelId="{08161C0C-966C-4086-B977-F4AE1DA4CB66}">
      <dgm:prSet/>
      <dgm:spPr/>
      <dgm:t>
        <a:bodyPr/>
        <a:lstStyle/>
        <a:p>
          <a:r>
            <a:rPr lang="en-US" dirty="0"/>
            <a:t>SIMULATION OF AIR FLOW IN THE NOZZLE</a:t>
          </a:r>
        </a:p>
      </dgm:t>
    </dgm:pt>
    <dgm:pt modelId="{47A27D14-D1AA-496E-B685-99C29FE03AC9}" type="parTrans" cxnId="{FE21E308-E02D-4E3B-A59A-1540B2154CDF}">
      <dgm:prSet/>
      <dgm:spPr/>
      <dgm:t>
        <a:bodyPr/>
        <a:lstStyle/>
        <a:p>
          <a:endParaRPr lang="en-US"/>
        </a:p>
      </dgm:t>
    </dgm:pt>
    <dgm:pt modelId="{68AF635C-E772-4F6D-8E05-4FADD173E848}" type="sibTrans" cxnId="{FE21E308-E02D-4E3B-A59A-1540B2154CDF}">
      <dgm:prSet/>
      <dgm:spPr/>
      <dgm:t>
        <a:bodyPr/>
        <a:lstStyle/>
        <a:p>
          <a:endParaRPr lang="en-US"/>
        </a:p>
      </dgm:t>
    </dgm:pt>
    <dgm:pt modelId="{7731A2DC-1671-486D-9AF1-C9B780C6FC3F}" type="pres">
      <dgm:prSet presAssocID="{92EF4142-EB4F-4B1C-AA9A-B8FBB551C4B1}" presName="Name0" presStyleCnt="0">
        <dgm:presLayoutVars>
          <dgm:dir/>
          <dgm:animLvl val="lvl"/>
          <dgm:resizeHandles val="exact"/>
        </dgm:presLayoutVars>
      </dgm:prSet>
      <dgm:spPr/>
    </dgm:pt>
    <dgm:pt modelId="{B3BE1E23-FC6E-49FF-BEEF-5F985BC8D29D}" type="pres">
      <dgm:prSet presAssocID="{2B51DAF0-9C11-47E6-AAF4-3FFAD3CFA415}" presName="linNode" presStyleCnt="0"/>
      <dgm:spPr/>
    </dgm:pt>
    <dgm:pt modelId="{6E4805E1-8912-495D-A491-AA0E7710D9F5}" type="pres">
      <dgm:prSet presAssocID="{2B51DAF0-9C11-47E6-AAF4-3FFAD3CFA41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DDB81B-6655-4379-94CE-70BBB0AF4B4B}" type="pres">
      <dgm:prSet presAssocID="{2B51DAF0-9C11-47E6-AAF4-3FFAD3CFA415}" presName="descendantText" presStyleLbl="alignAccFollowNode1" presStyleIdx="0" presStyleCnt="3">
        <dgm:presLayoutVars>
          <dgm:bulletEnabled val="1"/>
        </dgm:presLayoutVars>
      </dgm:prSet>
      <dgm:spPr/>
    </dgm:pt>
    <dgm:pt modelId="{44142734-689F-45BC-B6FD-41DB01F06F42}" type="pres">
      <dgm:prSet presAssocID="{EABC400E-5928-4E3B-9E94-1FDB44CA6F94}" presName="sp" presStyleCnt="0"/>
      <dgm:spPr/>
    </dgm:pt>
    <dgm:pt modelId="{5AFDDEA1-3727-4828-A973-B4A17B97F8C0}" type="pres">
      <dgm:prSet presAssocID="{02761809-9A0C-4270-A3C5-6EE565A496E6}" presName="linNode" presStyleCnt="0"/>
      <dgm:spPr/>
    </dgm:pt>
    <dgm:pt modelId="{267BE280-DA80-459D-BB3E-6A6C2A4CD5A7}" type="pres">
      <dgm:prSet presAssocID="{02761809-9A0C-4270-A3C5-6EE565A496E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48A3E90-8ED2-4417-AD11-5760286E3D38}" type="pres">
      <dgm:prSet presAssocID="{02761809-9A0C-4270-A3C5-6EE565A496E6}" presName="descendantText" presStyleLbl="alignAccFollowNode1" presStyleIdx="1" presStyleCnt="3">
        <dgm:presLayoutVars>
          <dgm:bulletEnabled val="1"/>
        </dgm:presLayoutVars>
      </dgm:prSet>
      <dgm:spPr/>
    </dgm:pt>
    <dgm:pt modelId="{1DCFE5B7-9FA7-4070-92F7-47CCA6D1B962}" type="pres">
      <dgm:prSet presAssocID="{26944A55-6D36-44E7-9BCD-602FBA7CCAF4}" presName="sp" presStyleCnt="0"/>
      <dgm:spPr/>
    </dgm:pt>
    <dgm:pt modelId="{2CCD3517-D537-4F52-A840-91908B826EB8}" type="pres">
      <dgm:prSet presAssocID="{49541595-302B-44BC-9CDF-CEFBE4D65957}" presName="linNode" presStyleCnt="0"/>
      <dgm:spPr/>
    </dgm:pt>
    <dgm:pt modelId="{AC0E2F82-23AE-4B64-8583-C0DD69140073}" type="pres">
      <dgm:prSet presAssocID="{49541595-302B-44BC-9CDF-CEFBE4D659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E2786E-A1CA-4011-B6C0-83D325B87934}" type="pres">
      <dgm:prSet presAssocID="{49541595-302B-44BC-9CDF-CEFBE4D659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E21E308-E02D-4E3B-A59A-1540B2154CDF}" srcId="{49541595-302B-44BC-9CDF-CEFBE4D65957}" destId="{08161C0C-966C-4086-B977-F4AE1DA4CB66}" srcOrd="0" destOrd="0" parTransId="{47A27D14-D1AA-496E-B685-99C29FE03AC9}" sibTransId="{68AF635C-E772-4F6D-8E05-4FADD173E848}"/>
    <dgm:cxn modelId="{3E49D613-EEA2-4E0A-B1B3-76CD567C5713}" type="presOf" srcId="{02761809-9A0C-4270-A3C5-6EE565A496E6}" destId="{267BE280-DA80-459D-BB3E-6A6C2A4CD5A7}" srcOrd="0" destOrd="0" presId="urn:microsoft.com/office/officeart/2005/8/layout/vList5"/>
    <dgm:cxn modelId="{49D1FB32-3330-4EEE-AF86-65FE5F571AEE}" type="presOf" srcId="{2B51DAF0-9C11-47E6-AAF4-3FFAD3CFA415}" destId="{6E4805E1-8912-495D-A491-AA0E7710D9F5}" srcOrd="0" destOrd="0" presId="urn:microsoft.com/office/officeart/2005/8/layout/vList5"/>
    <dgm:cxn modelId="{1BE0463A-356F-47EE-B1DF-07B0F393DD93}" type="presOf" srcId="{49541595-302B-44BC-9CDF-CEFBE4D65957}" destId="{AC0E2F82-23AE-4B64-8583-C0DD69140073}" srcOrd="0" destOrd="0" presId="urn:microsoft.com/office/officeart/2005/8/layout/vList5"/>
    <dgm:cxn modelId="{098A3261-506F-43AE-ABB7-E48BC5935C12}" type="presOf" srcId="{92EF4142-EB4F-4B1C-AA9A-B8FBB551C4B1}" destId="{7731A2DC-1671-486D-9AF1-C9B780C6FC3F}" srcOrd="0" destOrd="0" presId="urn:microsoft.com/office/officeart/2005/8/layout/vList5"/>
    <dgm:cxn modelId="{DCE3C342-1D23-471D-87D5-18998463CE0B}" type="presOf" srcId="{930C064D-F568-4CA3-B35E-7F3DD709063F}" destId="{548A3E90-8ED2-4417-AD11-5760286E3D38}" srcOrd="0" destOrd="0" presId="urn:microsoft.com/office/officeart/2005/8/layout/vList5"/>
    <dgm:cxn modelId="{F0EE8769-1AD7-4D8C-A66C-D22DE934F9D2}" type="presOf" srcId="{08161C0C-966C-4086-B977-F4AE1DA4CB66}" destId="{04E2786E-A1CA-4011-B6C0-83D325B87934}" srcOrd="0" destOrd="0" presId="urn:microsoft.com/office/officeart/2005/8/layout/vList5"/>
    <dgm:cxn modelId="{86B82175-56FF-4B90-AB97-90FB9DEB1050}" srcId="{2B51DAF0-9C11-47E6-AAF4-3FFAD3CFA415}" destId="{13D7C902-8945-405D-8BAC-194A14E235D5}" srcOrd="0" destOrd="0" parTransId="{A6C46018-0F65-4794-93A8-9FFC99F8DF50}" sibTransId="{644EC0A6-0687-495E-B1F5-9794DB74700E}"/>
    <dgm:cxn modelId="{527B9198-AB7D-406F-A815-4E5EEFA1261F}" srcId="{92EF4142-EB4F-4B1C-AA9A-B8FBB551C4B1}" destId="{02761809-9A0C-4270-A3C5-6EE565A496E6}" srcOrd="1" destOrd="0" parTransId="{935B5687-91C0-44A0-87FB-38CC0C123754}" sibTransId="{26944A55-6D36-44E7-9BCD-602FBA7CCAF4}"/>
    <dgm:cxn modelId="{61DBCBA4-2483-4CB3-A7D9-705957B3E079}" srcId="{92EF4142-EB4F-4B1C-AA9A-B8FBB551C4B1}" destId="{2B51DAF0-9C11-47E6-AAF4-3FFAD3CFA415}" srcOrd="0" destOrd="0" parTransId="{DCC90FE9-7D1E-4252-9ED4-E0B52691F28B}" sibTransId="{EABC400E-5928-4E3B-9E94-1FDB44CA6F94}"/>
    <dgm:cxn modelId="{DABC5FB3-A24A-42A8-883E-01F909AE1DCA}" srcId="{02761809-9A0C-4270-A3C5-6EE565A496E6}" destId="{930C064D-F568-4CA3-B35E-7F3DD709063F}" srcOrd="0" destOrd="0" parTransId="{E9F977D3-968A-42D7-94D8-DB2BC096925D}" sibTransId="{24CFAD9E-49F0-4EDA-9608-8D818606872A}"/>
    <dgm:cxn modelId="{0469BDC0-4ED4-43D2-972A-B113A9A78361}" srcId="{92EF4142-EB4F-4B1C-AA9A-B8FBB551C4B1}" destId="{49541595-302B-44BC-9CDF-CEFBE4D65957}" srcOrd="2" destOrd="0" parTransId="{9B7E6271-0868-4C9A-9933-810064B0B746}" sibTransId="{907E569C-DB71-4E01-9D30-C523203FA17B}"/>
    <dgm:cxn modelId="{33FA01E4-9968-41F0-910A-36247AC2BE4C}" type="presOf" srcId="{13D7C902-8945-405D-8BAC-194A14E235D5}" destId="{B1DDB81B-6655-4379-94CE-70BBB0AF4B4B}" srcOrd="0" destOrd="0" presId="urn:microsoft.com/office/officeart/2005/8/layout/vList5"/>
    <dgm:cxn modelId="{E3C42D17-E8CC-4548-824D-8109FF6011AB}" type="presParOf" srcId="{7731A2DC-1671-486D-9AF1-C9B780C6FC3F}" destId="{B3BE1E23-FC6E-49FF-BEEF-5F985BC8D29D}" srcOrd="0" destOrd="0" presId="urn:microsoft.com/office/officeart/2005/8/layout/vList5"/>
    <dgm:cxn modelId="{7DC7A02E-E22E-4C71-B446-A2B9A0CA5333}" type="presParOf" srcId="{B3BE1E23-FC6E-49FF-BEEF-5F985BC8D29D}" destId="{6E4805E1-8912-495D-A491-AA0E7710D9F5}" srcOrd="0" destOrd="0" presId="urn:microsoft.com/office/officeart/2005/8/layout/vList5"/>
    <dgm:cxn modelId="{2F931DA2-027D-414E-A1FB-AB36C3750B34}" type="presParOf" srcId="{B3BE1E23-FC6E-49FF-BEEF-5F985BC8D29D}" destId="{B1DDB81B-6655-4379-94CE-70BBB0AF4B4B}" srcOrd="1" destOrd="0" presId="urn:microsoft.com/office/officeart/2005/8/layout/vList5"/>
    <dgm:cxn modelId="{4D2ED00D-1F78-470A-BDE8-98DB0B38CC8A}" type="presParOf" srcId="{7731A2DC-1671-486D-9AF1-C9B780C6FC3F}" destId="{44142734-689F-45BC-B6FD-41DB01F06F42}" srcOrd="1" destOrd="0" presId="urn:microsoft.com/office/officeart/2005/8/layout/vList5"/>
    <dgm:cxn modelId="{11FE0A58-B18E-40FC-BA76-2BFE5AAFD303}" type="presParOf" srcId="{7731A2DC-1671-486D-9AF1-C9B780C6FC3F}" destId="{5AFDDEA1-3727-4828-A973-B4A17B97F8C0}" srcOrd="2" destOrd="0" presId="urn:microsoft.com/office/officeart/2005/8/layout/vList5"/>
    <dgm:cxn modelId="{A0AE1F74-EF0D-40B4-B23D-31DE3B03C5D2}" type="presParOf" srcId="{5AFDDEA1-3727-4828-A973-B4A17B97F8C0}" destId="{267BE280-DA80-459D-BB3E-6A6C2A4CD5A7}" srcOrd="0" destOrd="0" presId="urn:microsoft.com/office/officeart/2005/8/layout/vList5"/>
    <dgm:cxn modelId="{63F86B9B-93B0-498D-818F-A9EE952BAED6}" type="presParOf" srcId="{5AFDDEA1-3727-4828-A973-B4A17B97F8C0}" destId="{548A3E90-8ED2-4417-AD11-5760286E3D38}" srcOrd="1" destOrd="0" presId="urn:microsoft.com/office/officeart/2005/8/layout/vList5"/>
    <dgm:cxn modelId="{B79AFF96-5D00-4951-9E8F-67256C9BD10B}" type="presParOf" srcId="{7731A2DC-1671-486D-9AF1-C9B780C6FC3F}" destId="{1DCFE5B7-9FA7-4070-92F7-47CCA6D1B962}" srcOrd="3" destOrd="0" presId="urn:microsoft.com/office/officeart/2005/8/layout/vList5"/>
    <dgm:cxn modelId="{F160B697-ED4C-4547-8D1A-59BC743EDFBD}" type="presParOf" srcId="{7731A2DC-1671-486D-9AF1-C9B780C6FC3F}" destId="{2CCD3517-D537-4F52-A840-91908B826EB8}" srcOrd="4" destOrd="0" presId="urn:microsoft.com/office/officeart/2005/8/layout/vList5"/>
    <dgm:cxn modelId="{5800C0B1-EE3F-47AE-A5E7-67BBAA3EE7CA}" type="presParOf" srcId="{2CCD3517-D537-4F52-A840-91908B826EB8}" destId="{AC0E2F82-23AE-4B64-8583-C0DD69140073}" srcOrd="0" destOrd="0" presId="urn:microsoft.com/office/officeart/2005/8/layout/vList5"/>
    <dgm:cxn modelId="{26344090-596C-4424-9136-7C91F3982F8A}" type="presParOf" srcId="{2CCD3517-D537-4F52-A840-91908B826EB8}" destId="{04E2786E-A1CA-4011-B6C0-83D325B879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D494F9-2D62-489A-8181-FFCB136DE1F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27C52-D5D5-4F96-AD10-33B9666BC5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90CB46F-10EB-4D0E-AE75-82117F9A0172}" type="parTrans" cxnId="{B67CAFC8-7609-4514-81E3-E47F0FD9CD64}">
      <dgm:prSet/>
      <dgm:spPr/>
      <dgm:t>
        <a:bodyPr/>
        <a:lstStyle/>
        <a:p>
          <a:endParaRPr lang="en-US"/>
        </a:p>
      </dgm:t>
    </dgm:pt>
    <dgm:pt modelId="{573D32D3-7521-45F9-8C2E-EEC4DC09F6C5}" type="sibTrans" cxnId="{B67CAFC8-7609-4514-81E3-E47F0FD9CD64}">
      <dgm:prSet/>
      <dgm:spPr/>
      <dgm:t>
        <a:bodyPr/>
        <a:lstStyle/>
        <a:p>
          <a:endParaRPr lang="en-US"/>
        </a:p>
      </dgm:t>
    </dgm:pt>
    <dgm:pt modelId="{BFC82EBA-F935-4004-810F-38DC18744927}">
      <dgm:prSet phldrT="[Text]" custT="1"/>
      <dgm:spPr>
        <a:noFill/>
      </dgm:spPr>
      <dgm:t>
        <a:bodyPr/>
        <a:lstStyle/>
        <a:p>
          <a:r>
            <a:rPr lang="en-US" sz="4000" dirty="0">
              <a:solidFill>
                <a:schemeClr val="tx1"/>
              </a:solidFill>
            </a:rPr>
            <a:t>Three grains were cooked and casted</a:t>
          </a:r>
        </a:p>
      </dgm:t>
    </dgm:pt>
    <dgm:pt modelId="{99214FF5-588A-4BDC-B95E-A087CD3CD107}" type="parTrans" cxnId="{312FA343-1BB9-4D4B-B4B3-8CAAF5F63381}">
      <dgm:prSet/>
      <dgm:spPr/>
      <dgm:t>
        <a:bodyPr/>
        <a:lstStyle/>
        <a:p>
          <a:endParaRPr lang="en-US"/>
        </a:p>
      </dgm:t>
    </dgm:pt>
    <dgm:pt modelId="{8F7E2BED-081A-4C31-8B3B-5E1567345097}" type="sibTrans" cxnId="{312FA343-1BB9-4D4B-B4B3-8CAAF5F63381}">
      <dgm:prSet/>
      <dgm:spPr/>
      <dgm:t>
        <a:bodyPr/>
        <a:lstStyle/>
        <a:p>
          <a:endParaRPr lang="en-US"/>
        </a:p>
      </dgm:t>
    </dgm:pt>
    <dgm:pt modelId="{C3B811EF-D1C2-4749-95FB-6945949DFC2B}" type="pres">
      <dgm:prSet presAssocID="{6ED494F9-2D62-489A-8181-FFCB136DE1F4}" presName="Name0" presStyleCnt="0">
        <dgm:presLayoutVars>
          <dgm:dir/>
          <dgm:animLvl val="lvl"/>
          <dgm:resizeHandles val="exact"/>
        </dgm:presLayoutVars>
      </dgm:prSet>
      <dgm:spPr/>
    </dgm:pt>
    <dgm:pt modelId="{0B67ACC2-A368-4F34-952B-7ADC40994E28}" type="pres">
      <dgm:prSet presAssocID="{DB627C52-D5D5-4F96-AD10-33B9666BC5D8}" presName="linNode" presStyleCnt="0"/>
      <dgm:spPr/>
    </dgm:pt>
    <dgm:pt modelId="{53E172B0-FF1F-4E90-8E7B-756D3624B590}" type="pres">
      <dgm:prSet presAssocID="{DB627C52-D5D5-4F96-AD10-33B9666BC5D8}" presName="parTx" presStyleLbl="revTx" presStyleIdx="0" presStyleCnt="1" custScaleY="722046">
        <dgm:presLayoutVars>
          <dgm:chMax val="1"/>
          <dgm:bulletEnabled val="1"/>
        </dgm:presLayoutVars>
      </dgm:prSet>
      <dgm:spPr/>
    </dgm:pt>
    <dgm:pt modelId="{BBF2EDBB-89F5-496C-82F7-5B83E3D4415C}" type="pres">
      <dgm:prSet presAssocID="{DB627C52-D5D5-4F96-AD10-33B9666BC5D8}" presName="bracket" presStyleLbl="parChTrans1D1" presStyleIdx="0" presStyleCnt="1"/>
      <dgm:spPr/>
    </dgm:pt>
    <dgm:pt modelId="{D0991B17-AFD6-4D9F-BB2F-C8F4AF9BB969}" type="pres">
      <dgm:prSet presAssocID="{DB627C52-D5D5-4F96-AD10-33B9666BC5D8}" presName="spH" presStyleCnt="0"/>
      <dgm:spPr/>
    </dgm:pt>
    <dgm:pt modelId="{1B8548C6-894E-4BEA-B957-ECC8E17B586F}" type="pres">
      <dgm:prSet presAssocID="{DB627C52-D5D5-4F96-AD10-33B9666BC5D8}" presName="desTx" presStyleLbl="node1" presStyleIdx="0" presStyleCnt="1" custScaleX="173489" custScaleY="1142550" custLinFactNeighborX="18751" custLinFactNeighborY="187">
        <dgm:presLayoutVars>
          <dgm:bulletEnabled val="1"/>
        </dgm:presLayoutVars>
      </dgm:prSet>
      <dgm:spPr/>
    </dgm:pt>
  </dgm:ptLst>
  <dgm:cxnLst>
    <dgm:cxn modelId="{312FA343-1BB9-4D4B-B4B3-8CAAF5F63381}" srcId="{DB627C52-D5D5-4F96-AD10-33B9666BC5D8}" destId="{BFC82EBA-F935-4004-810F-38DC18744927}" srcOrd="0" destOrd="0" parTransId="{99214FF5-588A-4BDC-B95E-A087CD3CD107}" sibTransId="{8F7E2BED-081A-4C31-8B3B-5E1567345097}"/>
    <dgm:cxn modelId="{F80BB5C1-5E38-4259-AFB7-49F4184F8AEC}" type="presOf" srcId="{6ED494F9-2D62-489A-8181-FFCB136DE1F4}" destId="{C3B811EF-D1C2-4749-95FB-6945949DFC2B}" srcOrd="0" destOrd="0" presId="urn:diagrams.loki3.com/BracketList"/>
    <dgm:cxn modelId="{B67CAFC8-7609-4514-81E3-E47F0FD9CD64}" srcId="{6ED494F9-2D62-489A-8181-FFCB136DE1F4}" destId="{DB627C52-D5D5-4F96-AD10-33B9666BC5D8}" srcOrd="0" destOrd="0" parTransId="{590CB46F-10EB-4D0E-AE75-82117F9A0172}" sibTransId="{573D32D3-7521-45F9-8C2E-EEC4DC09F6C5}"/>
    <dgm:cxn modelId="{95DEBCEB-7001-4DDB-8506-ACE8D3C027D2}" type="presOf" srcId="{BFC82EBA-F935-4004-810F-38DC18744927}" destId="{1B8548C6-894E-4BEA-B957-ECC8E17B586F}" srcOrd="0" destOrd="0" presId="urn:diagrams.loki3.com/BracketList"/>
    <dgm:cxn modelId="{80E9D0F9-1A1D-481E-BD11-27A12D396BB1}" type="presOf" srcId="{DB627C52-D5D5-4F96-AD10-33B9666BC5D8}" destId="{53E172B0-FF1F-4E90-8E7B-756D3624B590}" srcOrd="0" destOrd="0" presId="urn:diagrams.loki3.com/BracketList"/>
    <dgm:cxn modelId="{18DC7932-CCFB-46B7-A647-F855FA502B36}" type="presParOf" srcId="{C3B811EF-D1C2-4749-95FB-6945949DFC2B}" destId="{0B67ACC2-A368-4F34-952B-7ADC40994E28}" srcOrd="0" destOrd="0" presId="urn:diagrams.loki3.com/BracketList"/>
    <dgm:cxn modelId="{963F3206-956D-4571-A63D-39D732BB5DB1}" type="presParOf" srcId="{0B67ACC2-A368-4F34-952B-7ADC40994E28}" destId="{53E172B0-FF1F-4E90-8E7B-756D3624B590}" srcOrd="0" destOrd="0" presId="urn:diagrams.loki3.com/BracketList"/>
    <dgm:cxn modelId="{EDC323FB-3326-4C63-94B9-8179F64BC296}" type="presParOf" srcId="{0B67ACC2-A368-4F34-952B-7ADC40994E28}" destId="{BBF2EDBB-89F5-496C-82F7-5B83E3D4415C}" srcOrd="1" destOrd="0" presId="urn:diagrams.loki3.com/BracketList"/>
    <dgm:cxn modelId="{85E1E166-3EAD-4B25-AD9C-E4CF0D7141CA}" type="presParOf" srcId="{0B67ACC2-A368-4F34-952B-7ADC40994E28}" destId="{D0991B17-AFD6-4D9F-BB2F-C8F4AF9BB969}" srcOrd="2" destOrd="0" presId="urn:diagrams.loki3.com/BracketList"/>
    <dgm:cxn modelId="{419A3521-EC43-4644-BB5A-0DD768F3CEAA}" type="presParOf" srcId="{0B67ACC2-A368-4F34-952B-7ADC40994E28}" destId="{1B8548C6-894E-4BEA-B957-ECC8E17B586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D494F9-2D62-489A-8181-FFCB136DE1F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27C52-D5D5-4F96-AD10-33B9666BC5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90CB46F-10EB-4D0E-AE75-82117F9A0172}" type="parTrans" cxnId="{B67CAFC8-7609-4514-81E3-E47F0FD9CD64}">
      <dgm:prSet/>
      <dgm:spPr/>
      <dgm:t>
        <a:bodyPr/>
        <a:lstStyle/>
        <a:p>
          <a:endParaRPr lang="en-US"/>
        </a:p>
      </dgm:t>
    </dgm:pt>
    <dgm:pt modelId="{573D32D3-7521-45F9-8C2E-EEC4DC09F6C5}" type="sibTrans" cxnId="{B67CAFC8-7609-4514-81E3-E47F0FD9CD64}">
      <dgm:prSet/>
      <dgm:spPr/>
      <dgm:t>
        <a:bodyPr/>
        <a:lstStyle/>
        <a:p>
          <a:endParaRPr lang="en-US"/>
        </a:p>
      </dgm:t>
    </dgm:pt>
    <dgm:pt modelId="{BFC82EBA-F935-4004-810F-38DC18744927}">
      <dgm:prSet phldrT="[Text]" custT="1"/>
      <dgm:spPr>
        <a:noFill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 L-shaped bars used to reinforce the load cell support.</a:t>
          </a:r>
        </a:p>
      </dgm:t>
    </dgm:pt>
    <dgm:pt modelId="{99214FF5-588A-4BDC-B95E-A087CD3CD107}" type="parTrans" cxnId="{312FA343-1BB9-4D4B-B4B3-8CAAF5F63381}">
      <dgm:prSet/>
      <dgm:spPr/>
      <dgm:t>
        <a:bodyPr/>
        <a:lstStyle/>
        <a:p>
          <a:endParaRPr lang="en-US"/>
        </a:p>
      </dgm:t>
    </dgm:pt>
    <dgm:pt modelId="{8F7E2BED-081A-4C31-8B3B-5E1567345097}" type="sibTrans" cxnId="{312FA343-1BB9-4D4B-B4B3-8CAAF5F63381}">
      <dgm:prSet/>
      <dgm:spPr/>
      <dgm:t>
        <a:bodyPr/>
        <a:lstStyle/>
        <a:p>
          <a:endParaRPr lang="en-US"/>
        </a:p>
      </dgm:t>
    </dgm:pt>
    <dgm:pt modelId="{C3B811EF-D1C2-4749-95FB-6945949DFC2B}" type="pres">
      <dgm:prSet presAssocID="{6ED494F9-2D62-489A-8181-FFCB136DE1F4}" presName="Name0" presStyleCnt="0">
        <dgm:presLayoutVars>
          <dgm:dir/>
          <dgm:animLvl val="lvl"/>
          <dgm:resizeHandles val="exact"/>
        </dgm:presLayoutVars>
      </dgm:prSet>
      <dgm:spPr/>
    </dgm:pt>
    <dgm:pt modelId="{0B67ACC2-A368-4F34-952B-7ADC40994E28}" type="pres">
      <dgm:prSet presAssocID="{DB627C52-D5D5-4F96-AD10-33B9666BC5D8}" presName="linNode" presStyleCnt="0"/>
      <dgm:spPr/>
    </dgm:pt>
    <dgm:pt modelId="{53E172B0-FF1F-4E90-8E7B-756D3624B590}" type="pres">
      <dgm:prSet presAssocID="{DB627C52-D5D5-4F96-AD10-33B9666BC5D8}" presName="parTx" presStyleLbl="revTx" presStyleIdx="0" presStyleCnt="1" custScaleY="722046">
        <dgm:presLayoutVars>
          <dgm:chMax val="1"/>
          <dgm:bulletEnabled val="1"/>
        </dgm:presLayoutVars>
      </dgm:prSet>
      <dgm:spPr/>
    </dgm:pt>
    <dgm:pt modelId="{BBF2EDBB-89F5-496C-82F7-5B83E3D4415C}" type="pres">
      <dgm:prSet presAssocID="{DB627C52-D5D5-4F96-AD10-33B9666BC5D8}" presName="bracket" presStyleLbl="parChTrans1D1" presStyleIdx="0" presStyleCnt="1"/>
      <dgm:spPr/>
    </dgm:pt>
    <dgm:pt modelId="{D0991B17-AFD6-4D9F-BB2F-C8F4AF9BB969}" type="pres">
      <dgm:prSet presAssocID="{DB627C52-D5D5-4F96-AD10-33B9666BC5D8}" presName="spH" presStyleCnt="0"/>
      <dgm:spPr/>
    </dgm:pt>
    <dgm:pt modelId="{1B8548C6-894E-4BEA-B957-ECC8E17B586F}" type="pres">
      <dgm:prSet presAssocID="{DB627C52-D5D5-4F96-AD10-33B9666BC5D8}" presName="desTx" presStyleLbl="node1" presStyleIdx="0" presStyleCnt="1" custScaleX="173489" custScaleY="1142550" custLinFactNeighborX="18751" custLinFactNeighborY="187">
        <dgm:presLayoutVars>
          <dgm:bulletEnabled val="1"/>
        </dgm:presLayoutVars>
      </dgm:prSet>
      <dgm:spPr/>
    </dgm:pt>
  </dgm:ptLst>
  <dgm:cxnLst>
    <dgm:cxn modelId="{312FA343-1BB9-4D4B-B4B3-8CAAF5F63381}" srcId="{DB627C52-D5D5-4F96-AD10-33B9666BC5D8}" destId="{BFC82EBA-F935-4004-810F-38DC18744927}" srcOrd="0" destOrd="0" parTransId="{99214FF5-588A-4BDC-B95E-A087CD3CD107}" sibTransId="{8F7E2BED-081A-4C31-8B3B-5E1567345097}"/>
    <dgm:cxn modelId="{F80BB5C1-5E38-4259-AFB7-49F4184F8AEC}" type="presOf" srcId="{6ED494F9-2D62-489A-8181-FFCB136DE1F4}" destId="{C3B811EF-D1C2-4749-95FB-6945949DFC2B}" srcOrd="0" destOrd="0" presId="urn:diagrams.loki3.com/BracketList"/>
    <dgm:cxn modelId="{B67CAFC8-7609-4514-81E3-E47F0FD9CD64}" srcId="{6ED494F9-2D62-489A-8181-FFCB136DE1F4}" destId="{DB627C52-D5D5-4F96-AD10-33B9666BC5D8}" srcOrd="0" destOrd="0" parTransId="{590CB46F-10EB-4D0E-AE75-82117F9A0172}" sibTransId="{573D32D3-7521-45F9-8C2E-EEC4DC09F6C5}"/>
    <dgm:cxn modelId="{95DEBCEB-7001-4DDB-8506-ACE8D3C027D2}" type="presOf" srcId="{BFC82EBA-F935-4004-810F-38DC18744927}" destId="{1B8548C6-894E-4BEA-B957-ECC8E17B586F}" srcOrd="0" destOrd="0" presId="urn:diagrams.loki3.com/BracketList"/>
    <dgm:cxn modelId="{80E9D0F9-1A1D-481E-BD11-27A12D396BB1}" type="presOf" srcId="{DB627C52-D5D5-4F96-AD10-33B9666BC5D8}" destId="{53E172B0-FF1F-4E90-8E7B-756D3624B590}" srcOrd="0" destOrd="0" presId="urn:diagrams.loki3.com/BracketList"/>
    <dgm:cxn modelId="{18DC7932-CCFB-46B7-A647-F855FA502B36}" type="presParOf" srcId="{C3B811EF-D1C2-4749-95FB-6945949DFC2B}" destId="{0B67ACC2-A368-4F34-952B-7ADC40994E28}" srcOrd="0" destOrd="0" presId="urn:diagrams.loki3.com/BracketList"/>
    <dgm:cxn modelId="{963F3206-956D-4571-A63D-39D732BB5DB1}" type="presParOf" srcId="{0B67ACC2-A368-4F34-952B-7ADC40994E28}" destId="{53E172B0-FF1F-4E90-8E7B-756D3624B590}" srcOrd="0" destOrd="0" presId="urn:diagrams.loki3.com/BracketList"/>
    <dgm:cxn modelId="{EDC323FB-3326-4C63-94B9-8179F64BC296}" type="presParOf" srcId="{0B67ACC2-A368-4F34-952B-7ADC40994E28}" destId="{BBF2EDBB-89F5-496C-82F7-5B83E3D4415C}" srcOrd="1" destOrd="0" presId="urn:diagrams.loki3.com/BracketList"/>
    <dgm:cxn modelId="{85E1E166-3EAD-4B25-AD9C-E4CF0D7141CA}" type="presParOf" srcId="{0B67ACC2-A368-4F34-952B-7ADC40994E28}" destId="{D0991B17-AFD6-4D9F-BB2F-C8F4AF9BB969}" srcOrd="2" destOrd="0" presId="urn:diagrams.loki3.com/BracketList"/>
    <dgm:cxn modelId="{419A3521-EC43-4644-BB5A-0DD768F3CEAA}" type="presParOf" srcId="{0B67ACC2-A368-4F34-952B-7ADC40994E28}" destId="{1B8548C6-894E-4BEA-B957-ECC8E17B586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D494F9-2D62-489A-8181-FFCB136DE1F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27C52-D5D5-4F96-AD10-33B9666BC5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90CB46F-10EB-4D0E-AE75-82117F9A0172}" type="parTrans" cxnId="{B67CAFC8-7609-4514-81E3-E47F0FD9CD64}">
      <dgm:prSet/>
      <dgm:spPr/>
      <dgm:t>
        <a:bodyPr/>
        <a:lstStyle/>
        <a:p>
          <a:endParaRPr lang="en-US"/>
        </a:p>
      </dgm:t>
    </dgm:pt>
    <dgm:pt modelId="{573D32D3-7521-45F9-8C2E-EEC4DC09F6C5}" type="sibTrans" cxnId="{B67CAFC8-7609-4514-81E3-E47F0FD9CD64}">
      <dgm:prSet/>
      <dgm:spPr/>
      <dgm:t>
        <a:bodyPr/>
        <a:lstStyle/>
        <a:p>
          <a:endParaRPr lang="en-US"/>
        </a:p>
      </dgm:t>
    </dgm:pt>
    <dgm:pt modelId="{BFC82EBA-F935-4004-810F-38DC18744927}">
      <dgm:prSet phldrT="[Text]" custT="1"/>
      <dgm:spPr>
        <a:noFill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A maximum thrust of 22.031kgf(216N).</a:t>
          </a:r>
        </a:p>
      </dgm:t>
    </dgm:pt>
    <dgm:pt modelId="{99214FF5-588A-4BDC-B95E-A087CD3CD107}" type="parTrans" cxnId="{312FA343-1BB9-4D4B-B4B3-8CAAF5F63381}">
      <dgm:prSet/>
      <dgm:spPr/>
      <dgm:t>
        <a:bodyPr/>
        <a:lstStyle/>
        <a:p>
          <a:endParaRPr lang="en-US"/>
        </a:p>
      </dgm:t>
    </dgm:pt>
    <dgm:pt modelId="{8F7E2BED-081A-4C31-8B3B-5E1567345097}" type="sibTrans" cxnId="{312FA343-1BB9-4D4B-B4B3-8CAAF5F63381}">
      <dgm:prSet/>
      <dgm:spPr/>
      <dgm:t>
        <a:bodyPr/>
        <a:lstStyle/>
        <a:p>
          <a:endParaRPr lang="en-US"/>
        </a:p>
      </dgm:t>
    </dgm:pt>
    <dgm:pt modelId="{3AE9069B-DE19-487A-B59A-EFC97D40F87C}">
      <dgm:prSet phldrT="[Text]" custT="1"/>
      <dgm:spPr>
        <a:noFill/>
      </dgm:spPr>
      <dgm:t>
        <a:bodyPr/>
        <a:lstStyle/>
        <a:p>
          <a:endParaRPr lang="en-US" sz="3600" dirty="0">
            <a:solidFill>
              <a:schemeClr val="tx1"/>
            </a:solidFill>
          </a:endParaRPr>
        </a:p>
      </dgm:t>
    </dgm:pt>
    <dgm:pt modelId="{B249BFA6-37AA-4B58-BAB1-CD07B679A40D}" type="parTrans" cxnId="{8279EEC3-9B9A-4C25-9CCF-1EDBC283D173}">
      <dgm:prSet/>
      <dgm:spPr/>
      <dgm:t>
        <a:bodyPr/>
        <a:lstStyle/>
        <a:p>
          <a:endParaRPr lang="en-US"/>
        </a:p>
      </dgm:t>
    </dgm:pt>
    <dgm:pt modelId="{D4A084AE-30A5-4E6E-B3CD-888FE0FE300A}" type="sibTrans" cxnId="{8279EEC3-9B9A-4C25-9CCF-1EDBC283D173}">
      <dgm:prSet/>
      <dgm:spPr/>
      <dgm:t>
        <a:bodyPr/>
        <a:lstStyle/>
        <a:p>
          <a:endParaRPr lang="en-US"/>
        </a:p>
      </dgm:t>
    </dgm:pt>
    <dgm:pt modelId="{A80B3E24-E2CE-4D90-A6FA-319C73B68461}">
      <dgm:prSet phldrT="[Text]" custT="1"/>
      <dgm:spPr>
        <a:noFill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Failure of the loadcell support at 216N??</a:t>
          </a:r>
        </a:p>
      </dgm:t>
    </dgm:pt>
    <dgm:pt modelId="{C64B9A99-9BB3-466B-852D-4D672721E8B3}" type="parTrans" cxnId="{377B56AB-EF95-433F-8E97-AFAA5ECA773C}">
      <dgm:prSet/>
      <dgm:spPr/>
      <dgm:t>
        <a:bodyPr/>
        <a:lstStyle/>
        <a:p>
          <a:endParaRPr lang="en-US"/>
        </a:p>
      </dgm:t>
    </dgm:pt>
    <dgm:pt modelId="{27F7ADCF-70AB-43FA-8EAD-4740D13654F0}" type="sibTrans" cxnId="{377B56AB-EF95-433F-8E97-AFAA5ECA773C}">
      <dgm:prSet/>
      <dgm:spPr/>
      <dgm:t>
        <a:bodyPr/>
        <a:lstStyle/>
        <a:p>
          <a:endParaRPr lang="en-US"/>
        </a:p>
      </dgm:t>
    </dgm:pt>
    <dgm:pt modelId="{58C219E2-E17D-4B5A-8D7A-882E1B64A68C}">
      <dgm:prSet phldrT="[Text]" custT="1"/>
      <dgm:spPr>
        <a:noFill/>
      </dgm:spPr>
      <dgm:t>
        <a:bodyPr/>
        <a:lstStyle/>
        <a:p>
          <a:endParaRPr lang="en-US" sz="3600" dirty="0">
            <a:solidFill>
              <a:schemeClr val="tx1"/>
            </a:solidFill>
          </a:endParaRPr>
        </a:p>
      </dgm:t>
    </dgm:pt>
    <dgm:pt modelId="{14970F5D-DE5D-4EEE-A942-7B035924B2AB}" type="parTrans" cxnId="{8D073F8A-C630-4A62-8ABC-7E961CAA674A}">
      <dgm:prSet/>
      <dgm:spPr/>
      <dgm:t>
        <a:bodyPr/>
        <a:lstStyle/>
        <a:p>
          <a:endParaRPr lang="en-US"/>
        </a:p>
      </dgm:t>
    </dgm:pt>
    <dgm:pt modelId="{6938DB1D-74E6-4F7D-883E-147A51AD96E9}" type="sibTrans" cxnId="{8D073F8A-C630-4A62-8ABC-7E961CAA674A}">
      <dgm:prSet/>
      <dgm:spPr/>
      <dgm:t>
        <a:bodyPr/>
        <a:lstStyle/>
        <a:p>
          <a:endParaRPr lang="en-US"/>
        </a:p>
      </dgm:t>
    </dgm:pt>
    <dgm:pt modelId="{D822ADB5-70B4-40FC-8C6E-3A630D1BF568}">
      <dgm:prSet phldrT="[Text]" custT="1"/>
      <dgm:spPr>
        <a:noFill/>
      </dgm:spPr>
      <dgm:t>
        <a:bodyPr/>
        <a:lstStyle/>
        <a:p>
          <a:endParaRPr lang="en-US" sz="3600" dirty="0">
            <a:solidFill>
              <a:schemeClr val="tx1"/>
            </a:solidFill>
          </a:endParaRPr>
        </a:p>
      </dgm:t>
    </dgm:pt>
    <dgm:pt modelId="{A5854357-4FED-4F57-8F2B-83FA0A270F1E}" type="parTrans" cxnId="{F2CB465A-B68B-4A43-B296-B5DBB50C467D}">
      <dgm:prSet/>
      <dgm:spPr/>
      <dgm:t>
        <a:bodyPr/>
        <a:lstStyle/>
        <a:p>
          <a:endParaRPr lang="en-US"/>
        </a:p>
      </dgm:t>
    </dgm:pt>
    <dgm:pt modelId="{67CCFCB4-69DC-47E2-BBCA-59C26F4B5CC8}" type="sibTrans" cxnId="{F2CB465A-B68B-4A43-B296-B5DBB50C467D}">
      <dgm:prSet/>
      <dgm:spPr/>
      <dgm:t>
        <a:bodyPr/>
        <a:lstStyle/>
        <a:p>
          <a:endParaRPr lang="en-US"/>
        </a:p>
      </dgm:t>
    </dgm:pt>
    <dgm:pt modelId="{B0A7A62C-6814-4C3B-AC68-0E9D0DC496F4}">
      <dgm:prSet phldrT="[Text]" custT="1"/>
      <dgm:spPr>
        <a:noFill/>
      </dgm:spPr>
      <dgm:t>
        <a:bodyPr/>
        <a:lstStyle/>
        <a:p>
          <a:endParaRPr lang="en-US" sz="3600" dirty="0">
            <a:solidFill>
              <a:schemeClr val="tx1"/>
            </a:solidFill>
          </a:endParaRPr>
        </a:p>
      </dgm:t>
    </dgm:pt>
    <dgm:pt modelId="{624BB237-59F5-45E1-A5D3-6FCECC35A8CC}" type="sibTrans" cxnId="{95B75C1C-A9CF-405F-A231-F2B0E7C092E0}">
      <dgm:prSet/>
      <dgm:spPr/>
      <dgm:t>
        <a:bodyPr/>
        <a:lstStyle/>
        <a:p>
          <a:endParaRPr lang="en-US"/>
        </a:p>
      </dgm:t>
    </dgm:pt>
    <dgm:pt modelId="{6C6F2424-8AEC-497C-B585-BCC8EDDD4D57}" type="parTrans" cxnId="{95B75C1C-A9CF-405F-A231-F2B0E7C092E0}">
      <dgm:prSet/>
      <dgm:spPr/>
      <dgm:t>
        <a:bodyPr/>
        <a:lstStyle/>
        <a:p>
          <a:endParaRPr lang="en-US"/>
        </a:p>
      </dgm:t>
    </dgm:pt>
    <dgm:pt modelId="{1E33059A-5128-4327-B3F4-E850C8D018FE}">
      <dgm:prSet phldrT="[Text]" custT="1"/>
      <dgm:spPr>
        <a:noFill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WHY???</a:t>
          </a:r>
        </a:p>
      </dgm:t>
    </dgm:pt>
    <dgm:pt modelId="{B75660CE-FB4E-4510-8493-E5576152B6D6}" type="sibTrans" cxnId="{663B9DBE-A8B8-404E-B576-6202531537F9}">
      <dgm:prSet/>
      <dgm:spPr/>
      <dgm:t>
        <a:bodyPr/>
        <a:lstStyle/>
        <a:p>
          <a:endParaRPr lang="en-US"/>
        </a:p>
      </dgm:t>
    </dgm:pt>
    <dgm:pt modelId="{DB691CD0-5B67-4DC3-A48C-40FBA29E620F}" type="parTrans" cxnId="{663B9DBE-A8B8-404E-B576-6202531537F9}">
      <dgm:prSet/>
      <dgm:spPr/>
      <dgm:t>
        <a:bodyPr/>
        <a:lstStyle/>
        <a:p>
          <a:endParaRPr lang="en-US"/>
        </a:p>
      </dgm:t>
    </dgm:pt>
    <dgm:pt modelId="{C3B811EF-D1C2-4749-95FB-6945949DFC2B}" type="pres">
      <dgm:prSet presAssocID="{6ED494F9-2D62-489A-8181-FFCB136DE1F4}" presName="Name0" presStyleCnt="0">
        <dgm:presLayoutVars>
          <dgm:dir/>
          <dgm:animLvl val="lvl"/>
          <dgm:resizeHandles val="exact"/>
        </dgm:presLayoutVars>
      </dgm:prSet>
      <dgm:spPr/>
    </dgm:pt>
    <dgm:pt modelId="{0B67ACC2-A368-4F34-952B-7ADC40994E28}" type="pres">
      <dgm:prSet presAssocID="{DB627C52-D5D5-4F96-AD10-33B9666BC5D8}" presName="linNode" presStyleCnt="0"/>
      <dgm:spPr/>
    </dgm:pt>
    <dgm:pt modelId="{53E172B0-FF1F-4E90-8E7B-756D3624B590}" type="pres">
      <dgm:prSet presAssocID="{DB627C52-D5D5-4F96-AD10-33B9666BC5D8}" presName="parTx" presStyleLbl="revTx" presStyleIdx="0" presStyleCnt="1" custScaleY="722046">
        <dgm:presLayoutVars>
          <dgm:chMax val="1"/>
          <dgm:bulletEnabled val="1"/>
        </dgm:presLayoutVars>
      </dgm:prSet>
      <dgm:spPr/>
    </dgm:pt>
    <dgm:pt modelId="{BBF2EDBB-89F5-496C-82F7-5B83E3D4415C}" type="pres">
      <dgm:prSet presAssocID="{DB627C52-D5D5-4F96-AD10-33B9666BC5D8}" presName="bracket" presStyleLbl="parChTrans1D1" presStyleIdx="0" presStyleCnt="1"/>
      <dgm:spPr/>
    </dgm:pt>
    <dgm:pt modelId="{D0991B17-AFD6-4D9F-BB2F-C8F4AF9BB969}" type="pres">
      <dgm:prSet presAssocID="{DB627C52-D5D5-4F96-AD10-33B9666BC5D8}" presName="spH" presStyleCnt="0"/>
      <dgm:spPr/>
    </dgm:pt>
    <dgm:pt modelId="{1B8548C6-894E-4BEA-B957-ECC8E17B586F}" type="pres">
      <dgm:prSet presAssocID="{DB627C52-D5D5-4F96-AD10-33B9666BC5D8}" presName="desTx" presStyleLbl="node1" presStyleIdx="0" presStyleCnt="1" custScaleX="173489" custScaleY="1271569" custLinFactX="147574" custLinFactNeighborX="200000" custLinFactNeighborY="93106">
        <dgm:presLayoutVars>
          <dgm:bulletEnabled val="1"/>
        </dgm:presLayoutVars>
      </dgm:prSet>
      <dgm:spPr/>
    </dgm:pt>
  </dgm:ptLst>
  <dgm:cxnLst>
    <dgm:cxn modelId="{95B75C1C-A9CF-405F-A231-F2B0E7C092E0}" srcId="{DB627C52-D5D5-4F96-AD10-33B9666BC5D8}" destId="{B0A7A62C-6814-4C3B-AC68-0E9D0DC496F4}" srcOrd="2" destOrd="0" parTransId="{6C6F2424-8AEC-497C-B585-BCC8EDDD4D57}" sibTransId="{624BB237-59F5-45E1-A5D3-6FCECC35A8CC}"/>
    <dgm:cxn modelId="{26A67623-1D9C-4A02-AE4A-AB4B25CEC1AB}" type="presOf" srcId="{58C219E2-E17D-4B5A-8D7A-882E1B64A68C}" destId="{1B8548C6-894E-4BEA-B957-ECC8E17B586F}" srcOrd="0" destOrd="4" presId="urn:diagrams.loki3.com/BracketList"/>
    <dgm:cxn modelId="{312FA343-1BB9-4D4B-B4B3-8CAAF5F63381}" srcId="{DB627C52-D5D5-4F96-AD10-33B9666BC5D8}" destId="{BFC82EBA-F935-4004-810F-38DC18744927}" srcOrd="0" destOrd="0" parTransId="{99214FF5-588A-4BDC-B95E-A087CD3CD107}" sibTransId="{8F7E2BED-081A-4C31-8B3B-5E1567345097}"/>
    <dgm:cxn modelId="{F2CB465A-B68B-4A43-B296-B5DBB50C467D}" srcId="{DB627C52-D5D5-4F96-AD10-33B9666BC5D8}" destId="{D822ADB5-70B4-40FC-8C6E-3A630D1BF568}" srcOrd="3" destOrd="0" parTransId="{A5854357-4FED-4F57-8F2B-83FA0A270F1E}" sibTransId="{67CCFCB4-69DC-47E2-BBCA-59C26F4B5CC8}"/>
    <dgm:cxn modelId="{8D073F8A-C630-4A62-8ABC-7E961CAA674A}" srcId="{DB627C52-D5D5-4F96-AD10-33B9666BC5D8}" destId="{58C219E2-E17D-4B5A-8D7A-882E1B64A68C}" srcOrd="4" destOrd="0" parTransId="{14970F5D-DE5D-4EEE-A942-7B035924B2AB}" sibTransId="{6938DB1D-74E6-4F7D-883E-147A51AD96E9}"/>
    <dgm:cxn modelId="{F17B0B8D-7F84-4E5A-8BDF-FC7C411B1BF3}" type="presOf" srcId="{1E33059A-5128-4327-B3F4-E850C8D018FE}" destId="{1B8548C6-894E-4BEA-B957-ECC8E17B586F}" srcOrd="0" destOrd="1" presId="urn:diagrams.loki3.com/BracketList"/>
    <dgm:cxn modelId="{BAD14A9B-5358-46C4-AFB3-3677AB838CF9}" type="presOf" srcId="{3AE9069B-DE19-487A-B59A-EFC97D40F87C}" destId="{1B8548C6-894E-4BEA-B957-ECC8E17B586F}" srcOrd="0" destOrd="6" presId="urn:diagrams.loki3.com/BracketList"/>
    <dgm:cxn modelId="{FA37909E-AD22-43BC-AC72-E5FB1AC9225F}" type="presOf" srcId="{B0A7A62C-6814-4C3B-AC68-0E9D0DC496F4}" destId="{1B8548C6-894E-4BEA-B957-ECC8E17B586F}" srcOrd="0" destOrd="2" presId="urn:diagrams.loki3.com/BracketList"/>
    <dgm:cxn modelId="{377B56AB-EF95-433F-8E97-AFAA5ECA773C}" srcId="{DB627C52-D5D5-4F96-AD10-33B9666BC5D8}" destId="{A80B3E24-E2CE-4D90-A6FA-319C73B68461}" srcOrd="5" destOrd="0" parTransId="{C64B9A99-9BB3-466B-852D-4D672721E8B3}" sibTransId="{27F7ADCF-70AB-43FA-8EAD-4740D13654F0}"/>
    <dgm:cxn modelId="{B436A9B9-3437-4DC2-B63B-CCD169FCC7DD}" type="presOf" srcId="{A80B3E24-E2CE-4D90-A6FA-319C73B68461}" destId="{1B8548C6-894E-4BEA-B957-ECC8E17B586F}" srcOrd="0" destOrd="5" presId="urn:diagrams.loki3.com/BracketList"/>
    <dgm:cxn modelId="{663B9DBE-A8B8-404E-B576-6202531537F9}" srcId="{DB627C52-D5D5-4F96-AD10-33B9666BC5D8}" destId="{1E33059A-5128-4327-B3F4-E850C8D018FE}" srcOrd="1" destOrd="0" parTransId="{DB691CD0-5B67-4DC3-A48C-40FBA29E620F}" sibTransId="{B75660CE-FB4E-4510-8493-E5576152B6D6}"/>
    <dgm:cxn modelId="{5F1D9ABF-CBF6-4381-B72A-6C6C473B792C}" type="presOf" srcId="{D822ADB5-70B4-40FC-8C6E-3A630D1BF568}" destId="{1B8548C6-894E-4BEA-B957-ECC8E17B586F}" srcOrd="0" destOrd="3" presId="urn:diagrams.loki3.com/BracketList"/>
    <dgm:cxn modelId="{F80BB5C1-5E38-4259-AFB7-49F4184F8AEC}" type="presOf" srcId="{6ED494F9-2D62-489A-8181-FFCB136DE1F4}" destId="{C3B811EF-D1C2-4749-95FB-6945949DFC2B}" srcOrd="0" destOrd="0" presId="urn:diagrams.loki3.com/BracketList"/>
    <dgm:cxn modelId="{8279EEC3-9B9A-4C25-9CCF-1EDBC283D173}" srcId="{DB627C52-D5D5-4F96-AD10-33B9666BC5D8}" destId="{3AE9069B-DE19-487A-B59A-EFC97D40F87C}" srcOrd="6" destOrd="0" parTransId="{B249BFA6-37AA-4B58-BAB1-CD07B679A40D}" sibTransId="{D4A084AE-30A5-4E6E-B3CD-888FE0FE300A}"/>
    <dgm:cxn modelId="{B67CAFC8-7609-4514-81E3-E47F0FD9CD64}" srcId="{6ED494F9-2D62-489A-8181-FFCB136DE1F4}" destId="{DB627C52-D5D5-4F96-AD10-33B9666BC5D8}" srcOrd="0" destOrd="0" parTransId="{590CB46F-10EB-4D0E-AE75-82117F9A0172}" sibTransId="{573D32D3-7521-45F9-8C2E-EEC4DC09F6C5}"/>
    <dgm:cxn modelId="{95DEBCEB-7001-4DDB-8506-ACE8D3C027D2}" type="presOf" srcId="{BFC82EBA-F935-4004-810F-38DC18744927}" destId="{1B8548C6-894E-4BEA-B957-ECC8E17B586F}" srcOrd="0" destOrd="0" presId="urn:diagrams.loki3.com/BracketList"/>
    <dgm:cxn modelId="{80E9D0F9-1A1D-481E-BD11-27A12D396BB1}" type="presOf" srcId="{DB627C52-D5D5-4F96-AD10-33B9666BC5D8}" destId="{53E172B0-FF1F-4E90-8E7B-756D3624B590}" srcOrd="0" destOrd="0" presId="urn:diagrams.loki3.com/BracketList"/>
    <dgm:cxn modelId="{18DC7932-CCFB-46B7-A647-F855FA502B36}" type="presParOf" srcId="{C3B811EF-D1C2-4749-95FB-6945949DFC2B}" destId="{0B67ACC2-A368-4F34-952B-7ADC40994E28}" srcOrd="0" destOrd="0" presId="urn:diagrams.loki3.com/BracketList"/>
    <dgm:cxn modelId="{963F3206-956D-4571-A63D-39D732BB5DB1}" type="presParOf" srcId="{0B67ACC2-A368-4F34-952B-7ADC40994E28}" destId="{53E172B0-FF1F-4E90-8E7B-756D3624B590}" srcOrd="0" destOrd="0" presId="urn:diagrams.loki3.com/BracketList"/>
    <dgm:cxn modelId="{EDC323FB-3326-4C63-94B9-8179F64BC296}" type="presParOf" srcId="{0B67ACC2-A368-4F34-952B-7ADC40994E28}" destId="{BBF2EDBB-89F5-496C-82F7-5B83E3D4415C}" srcOrd="1" destOrd="0" presId="urn:diagrams.loki3.com/BracketList"/>
    <dgm:cxn modelId="{85E1E166-3EAD-4B25-AD9C-E4CF0D7141CA}" type="presParOf" srcId="{0B67ACC2-A368-4F34-952B-7ADC40994E28}" destId="{D0991B17-AFD6-4D9F-BB2F-C8F4AF9BB969}" srcOrd="2" destOrd="0" presId="urn:diagrams.loki3.com/BracketList"/>
    <dgm:cxn modelId="{419A3521-EC43-4644-BB5A-0DD768F3CEAA}" type="presParOf" srcId="{0B67ACC2-A368-4F34-952B-7ADC40994E28}" destId="{1B8548C6-894E-4BEA-B957-ECC8E17B586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B81B-6655-4379-94CE-70BBB0AF4B4B}">
      <dsp:nvSpPr>
        <dsp:cNvPr id="0" name=""/>
        <dsp:cNvSpPr/>
      </dsp:nvSpPr>
      <dsp:spPr>
        <a:xfrm rot="5400000">
          <a:off x="3838889" y="-1548817"/>
          <a:ext cx="658117" cy="39227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COOKING OF GRAINS</a:t>
          </a:r>
        </a:p>
      </dsp:txBody>
      <dsp:txXfrm rot="-5400000">
        <a:off x="2206561" y="115638"/>
        <a:ext cx="3890648" cy="593863"/>
      </dsp:txXfrm>
    </dsp:sp>
    <dsp:sp modelId="{6E4805E1-8912-495D-A491-AA0E7710D9F5}">
      <dsp:nvSpPr>
        <dsp:cNvPr id="0" name=""/>
        <dsp:cNvSpPr/>
      </dsp:nvSpPr>
      <dsp:spPr>
        <a:xfrm>
          <a:off x="0" y="1246"/>
          <a:ext cx="2206560" cy="8226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COOKING</a:t>
          </a:r>
        </a:p>
      </dsp:txBody>
      <dsp:txXfrm>
        <a:off x="40158" y="41404"/>
        <a:ext cx="2126244" cy="742331"/>
      </dsp:txXfrm>
    </dsp:sp>
    <dsp:sp modelId="{548A3E90-8ED2-4417-AD11-5760286E3D38}">
      <dsp:nvSpPr>
        <dsp:cNvPr id="0" name=""/>
        <dsp:cNvSpPr/>
      </dsp:nvSpPr>
      <dsp:spPr>
        <a:xfrm rot="5400000">
          <a:off x="3838889" y="-685037"/>
          <a:ext cx="658117" cy="39227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CALCULATIONS AND WELDING</a:t>
          </a:r>
        </a:p>
      </dsp:txBody>
      <dsp:txXfrm rot="-5400000">
        <a:off x="2206561" y="979418"/>
        <a:ext cx="3890648" cy="593863"/>
      </dsp:txXfrm>
    </dsp:sp>
    <dsp:sp modelId="{267BE280-DA80-459D-BB3E-6A6C2A4CD5A7}">
      <dsp:nvSpPr>
        <dsp:cNvPr id="0" name=""/>
        <dsp:cNvSpPr/>
      </dsp:nvSpPr>
      <dsp:spPr>
        <a:xfrm>
          <a:off x="0" y="865026"/>
          <a:ext cx="2206560" cy="8226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STAND</a:t>
          </a:r>
        </a:p>
      </dsp:txBody>
      <dsp:txXfrm>
        <a:off x="40158" y="905184"/>
        <a:ext cx="2126244" cy="742331"/>
      </dsp:txXfrm>
    </dsp:sp>
    <dsp:sp modelId="{04E2786E-A1CA-4011-B6C0-83D325B87934}">
      <dsp:nvSpPr>
        <dsp:cNvPr id="0" name=""/>
        <dsp:cNvSpPr/>
      </dsp:nvSpPr>
      <dsp:spPr>
        <a:xfrm rot="5400000">
          <a:off x="3838889" y="178742"/>
          <a:ext cx="658117" cy="39227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MAKING A NEW ALUMINIUM MOTOR HOLDER</a:t>
          </a:r>
        </a:p>
      </dsp:txBody>
      <dsp:txXfrm rot="-5400000">
        <a:off x="2206561" y="1843198"/>
        <a:ext cx="3890648" cy="593863"/>
      </dsp:txXfrm>
    </dsp:sp>
    <dsp:sp modelId="{AC0E2F82-23AE-4B64-8583-C0DD69140073}">
      <dsp:nvSpPr>
        <dsp:cNvPr id="0" name=""/>
        <dsp:cNvSpPr/>
      </dsp:nvSpPr>
      <dsp:spPr>
        <a:xfrm>
          <a:off x="0" y="1728806"/>
          <a:ext cx="2206560" cy="8226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MOTOR HOLDER</a:t>
          </a:r>
        </a:p>
      </dsp:txBody>
      <dsp:txXfrm>
        <a:off x="40158" y="1768964"/>
        <a:ext cx="2126244" cy="742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B81B-6655-4379-94CE-70BBB0AF4B4B}">
      <dsp:nvSpPr>
        <dsp:cNvPr id="0" name=""/>
        <dsp:cNvSpPr/>
      </dsp:nvSpPr>
      <dsp:spPr>
        <a:xfrm rot="5400000">
          <a:off x="3838889" y="-1548817"/>
          <a:ext cx="658117" cy="39227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MOTOR DISASSEMBLY AND STATIC TEST RESULTS ANALYSIS</a:t>
          </a:r>
        </a:p>
      </dsp:txBody>
      <dsp:txXfrm rot="-5400000">
        <a:off x="2206561" y="115638"/>
        <a:ext cx="3890648" cy="593863"/>
      </dsp:txXfrm>
    </dsp:sp>
    <dsp:sp modelId="{6E4805E1-8912-495D-A491-AA0E7710D9F5}">
      <dsp:nvSpPr>
        <dsp:cNvPr id="0" name=""/>
        <dsp:cNvSpPr/>
      </dsp:nvSpPr>
      <dsp:spPr>
        <a:xfrm>
          <a:off x="0" y="1246"/>
          <a:ext cx="2206560" cy="8226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DISASSEMBLY AND ANALYSIS</a:t>
          </a:r>
        </a:p>
      </dsp:txBody>
      <dsp:txXfrm>
        <a:off x="40158" y="41404"/>
        <a:ext cx="2126244" cy="742331"/>
      </dsp:txXfrm>
    </dsp:sp>
    <dsp:sp modelId="{548A3E90-8ED2-4417-AD11-5760286E3D38}">
      <dsp:nvSpPr>
        <dsp:cNvPr id="0" name=""/>
        <dsp:cNvSpPr/>
      </dsp:nvSpPr>
      <dsp:spPr>
        <a:xfrm rot="5400000">
          <a:off x="3838889" y="-685037"/>
          <a:ext cx="658117" cy="39227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PREPARATION OF IGNITION CIRCUIT AND IGNITORS</a:t>
          </a:r>
        </a:p>
      </dsp:txBody>
      <dsp:txXfrm rot="-5400000">
        <a:off x="2206561" y="979418"/>
        <a:ext cx="3890648" cy="593863"/>
      </dsp:txXfrm>
    </dsp:sp>
    <dsp:sp modelId="{267BE280-DA80-459D-BB3E-6A6C2A4CD5A7}">
      <dsp:nvSpPr>
        <dsp:cNvPr id="0" name=""/>
        <dsp:cNvSpPr/>
      </dsp:nvSpPr>
      <dsp:spPr>
        <a:xfrm>
          <a:off x="0" y="865026"/>
          <a:ext cx="2206560" cy="8226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IGNITION CIRCUIT</a:t>
          </a:r>
        </a:p>
      </dsp:txBody>
      <dsp:txXfrm>
        <a:off x="40158" y="905184"/>
        <a:ext cx="2126244" cy="742331"/>
      </dsp:txXfrm>
    </dsp:sp>
    <dsp:sp modelId="{04E2786E-A1CA-4011-B6C0-83D325B87934}">
      <dsp:nvSpPr>
        <dsp:cNvPr id="0" name=""/>
        <dsp:cNvSpPr/>
      </dsp:nvSpPr>
      <dsp:spPr>
        <a:xfrm rot="5400000">
          <a:off x="3838889" y="178742"/>
          <a:ext cx="658117" cy="39227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SIMULATION OF AIR FLOW IN THE NOZZLE</a:t>
          </a:r>
        </a:p>
      </dsp:txBody>
      <dsp:txXfrm rot="-5400000">
        <a:off x="2206561" y="1843198"/>
        <a:ext cx="3890648" cy="593863"/>
      </dsp:txXfrm>
    </dsp:sp>
    <dsp:sp modelId="{AC0E2F82-23AE-4B64-8583-C0DD69140073}">
      <dsp:nvSpPr>
        <dsp:cNvPr id="0" name=""/>
        <dsp:cNvSpPr/>
      </dsp:nvSpPr>
      <dsp:spPr>
        <a:xfrm>
          <a:off x="0" y="1728806"/>
          <a:ext cx="2206560" cy="8226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NOZZLE </a:t>
          </a:r>
        </a:p>
      </dsp:txBody>
      <dsp:txXfrm>
        <a:off x="40158" y="1768964"/>
        <a:ext cx="2126244" cy="742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172B0-FF1F-4E90-8E7B-756D3624B590}">
      <dsp:nvSpPr>
        <dsp:cNvPr id="0" name=""/>
        <dsp:cNvSpPr/>
      </dsp:nvSpPr>
      <dsp:spPr>
        <a:xfrm>
          <a:off x="2067" y="2875086"/>
          <a:ext cx="593767" cy="71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2700" rIns="35560" bIns="1270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67" y="2875086"/>
        <a:ext cx="593767" cy="714127"/>
      </dsp:txXfrm>
    </dsp:sp>
    <dsp:sp modelId="{BBF2EDBB-89F5-496C-82F7-5B83E3D4415C}">
      <dsp:nvSpPr>
        <dsp:cNvPr id="0" name=""/>
        <dsp:cNvSpPr/>
      </dsp:nvSpPr>
      <dsp:spPr>
        <a:xfrm>
          <a:off x="595835" y="3043615"/>
          <a:ext cx="118753" cy="37706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548C6-894E-4BEA-B957-ECC8E17B586F}">
      <dsp:nvSpPr>
        <dsp:cNvPr id="0" name=""/>
        <dsp:cNvSpPr/>
      </dsp:nvSpPr>
      <dsp:spPr>
        <a:xfrm>
          <a:off x="764157" y="1078754"/>
          <a:ext cx="2801929" cy="430820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solidFill>
                <a:schemeClr val="tx1"/>
              </a:solidFill>
            </a:rPr>
            <a:t>Three grains were cooked and casted</a:t>
          </a:r>
        </a:p>
      </dsp:txBody>
      <dsp:txXfrm>
        <a:off x="764157" y="1078754"/>
        <a:ext cx="2801929" cy="430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172B0-FF1F-4E90-8E7B-756D3624B590}">
      <dsp:nvSpPr>
        <dsp:cNvPr id="0" name=""/>
        <dsp:cNvSpPr/>
      </dsp:nvSpPr>
      <dsp:spPr>
        <a:xfrm>
          <a:off x="2067" y="2875086"/>
          <a:ext cx="593767" cy="71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2700" rIns="35560" bIns="1270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67" y="2875086"/>
        <a:ext cx="593767" cy="714127"/>
      </dsp:txXfrm>
    </dsp:sp>
    <dsp:sp modelId="{BBF2EDBB-89F5-496C-82F7-5B83E3D4415C}">
      <dsp:nvSpPr>
        <dsp:cNvPr id="0" name=""/>
        <dsp:cNvSpPr/>
      </dsp:nvSpPr>
      <dsp:spPr>
        <a:xfrm>
          <a:off x="595835" y="3059069"/>
          <a:ext cx="118753" cy="34616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548C6-894E-4BEA-B957-ECC8E17B586F}">
      <dsp:nvSpPr>
        <dsp:cNvPr id="0" name=""/>
        <dsp:cNvSpPr/>
      </dsp:nvSpPr>
      <dsp:spPr>
        <a:xfrm>
          <a:off x="764157" y="1255262"/>
          <a:ext cx="2801929" cy="3955069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tx1"/>
              </a:solidFill>
            </a:rPr>
            <a:t> L-shaped bars used to reinforce the load cell support.</a:t>
          </a:r>
        </a:p>
      </dsp:txBody>
      <dsp:txXfrm>
        <a:off x="764157" y="1255262"/>
        <a:ext cx="2801929" cy="3955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172B0-FF1F-4E90-8E7B-756D3624B590}">
      <dsp:nvSpPr>
        <dsp:cNvPr id="0" name=""/>
        <dsp:cNvSpPr/>
      </dsp:nvSpPr>
      <dsp:spPr>
        <a:xfrm>
          <a:off x="3875" y="2721496"/>
          <a:ext cx="1112826" cy="71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2700" rIns="35560" bIns="1270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3875" y="2721496"/>
        <a:ext cx="1112826" cy="714127"/>
      </dsp:txXfrm>
    </dsp:sp>
    <dsp:sp modelId="{BBF2EDBB-89F5-496C-82F7-5B83E3D4415C}">
      <dsp:nvSpPr>
        <dsp:cNvPr id="0" name=""/>
        <dsp:cNvSpPr/>
      </dsp:nvSpPr>
      <dsp:spPr>
        <a:xfrm>
          <a:off x="1116701" y="408170"/>
          <a:ext cx="222565" cy="534077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548C6-894E-4BEA-B957-ECC8E17B586F}">
      <dsp:nvSpPr>
        <dsp:cNvPr id="0" name=""/>
        <dsp:cNvSpPr/>
      </dsp:nvSpPr>
      <dsp:spPr>
        <a:xfrm>
          <a:off x="1432167" y="6012"/>
          <a:ext cx="5251315" cy="6151107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tx1"/>
              </a:solidFill>
            </a:rPr>
            <a:t>A maximum thrust of 22.031kgf(216N).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tx1"/>
              </a:solidFill>
            </a:rPr>
            <a:t>WHY???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solidFill>
              <a:schemeClr val="tx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solidFill>
              <a:schemeClr val="tx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solidFill>
              <a:schemeClr val="tx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tx1"/>
              </a:solidFill>
            </a:rPr>
            <a:t>Failure of the loadcell support at 216N??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solidFill>
              <a:schemeClr val="tx1"/>
            </a:solidFill>
          </a:endParaRPr>
        </a:p>
      </dsp:txBody>
      <dsp:txXfrm>
        <a:off x="1432167" y="6012"/>
        <a:ext cx="5251315" cy="6151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281B8-C966-8394-C6E7-EFA7025B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4AB-913E-C994-2D5C-21EB65BB9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115D1-45D8-C61F-AEE0-7AF3F0281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18513-205A-0460-23DF-5CB962AF8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6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0"/>
                <a:lumOff val="100000"/>
              </a:schemeClr>
            </a:gs>
            <a:gs pos="7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jpeg"/><Relationship Id="rId9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3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4.xml"/><Relationship Id="rId5" Type="http://schemas.openxmlformats.org/officeDocument/2006/relationships/image" Target="../media/image15.jpeg"/><Relationship Id="rId10" Type="http://schemas.microsoft.com/office/2007/relationships/diagramDrawing" Target="../diagrams/drawing4.xml"/><Relationship Id="rId4" Type="http://schemas.openxmlformats.org/officeDocument/2006/relationships/image" Target="../media/image14.jpeg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stA="45000" endPos="21000" dist="50800" dir="5400000" sy="-100000" algn="bl" rotWithShape="0"/>
                </a:effectLst>
              </a:rPr>
              <a:t>WEEK 4 SOLID TEAM REPORT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NAKUJA PROJECT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72"/>
                    </a14:imgEffect>
                    <a14:imgEffect>
                      <a14:saturation sat="3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9017" y="0"/>
            <a:ext cx="4082983" cy="6858000"/>
          </a:xfrm>
          <a:gradFill>
            <a:gsLst>
              <a:gs pos="71000">
                <a:schemeClr val="accent1">
                  <a:lumMod val="0"/>
                  <a:lumOff val="100000"/>
                </a:schemeClr>
              </a:gs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outerShdw blurRad="50800" dist="50800" dir="5400000" sx="103000" sy="103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77796" cy="1818678"/>
          </a:xfrm>
          <a:solidFill>
            <a:schemeClr val="accent1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pc="-40" dirty="0"/>
              <a:t>#46 STATIC TEST RESULTS ANALYSIS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9528B0F-2730-9B4A-1279-D09D4A7479E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106" y="1818678"/>
            <a:ext cx="5677796" cy="503932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10</a:t>
            </a:fld>
            <a:endParaRPr lang="en-US" noProof="0">
              <a:solidFill>
                <a:srgbClr val="FFFFFF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1704FDC-561C-F397-60E5-BF7EA0B1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18765"/>
              </p:ext>
            </p:extLst>
          </p:nvPr>
        </p:nvGraphicFramePr>
        <p:xfrm>
          <a:off x="4997977" y="483641"/>
          <a:ext cx="6683483" cy="615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62ECD8F-DFBA-3293-84D1-FF713E07B8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59" y="2786063"/>
            <a:ext cx="1903608" cy="15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/>
              <a:t>#59 IGNITION CIRCUIT AND IGNITORS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1DEFF2-C9D1-793E-B5E8-99EE1032B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8E4407-722E-4221-EDA1-AC906E0CC9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79B316-C42A-FB34-E831-9003B48C93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AF29C-48BF-7634-E551-079A560C04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CD6D940D-6D44-4DF9-9322-B4B11F7EDCD0}" type="slidenum">
              <a:rPr lang="en-US" noProof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11</a:t>
            </a:fld>
            <a:endParaRPr lang="en-US" noProof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37A18-E1C8-7B18-0C1C-12ACACC576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" y="1191524"/>
            <a:ext cx="5990483" cy="560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84437-C529-3542-3D94-4D24579574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3916" y="1191524"/>
            <a:ext cx="4106983" cy="5666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010D2-626D-557C-A012-D32DEAB5B1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4463" y="1191524"/>
            <a:ext cx="3191306" cy="56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spc="-40" dirty="0">
                <a:solidFill>
                  <a:srgbClr val="FFFFFF"/>
                </a:solidFill>
              </a:rPr>
              <a:t>#44 NOZZLE SIMULATION</a:t>
            </a:r>
            <a:endParaRPr lang="en-US" sz="5400" b="1" kern="1200" spc="-4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F865973-873D-7101-D6AA-A51033C4B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15786"/>
            <a:ext cx="7440728" cy="2917599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/>
              <a:pPr lvl="0"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FCC1164-B2FC-4274-700A-85046A124F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986214"/>
            <a:ext cx="7440729" cy="27352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3D5FBB-6E38-7CB2-4880-2794A0730806}"/>
              </a:ext>
            </a:extLst>
          </p:cNvPr>
          <p:cNvSpPr txBox="1"/>
          <p:nvPr/>
        </p:nvSpPr>
        <p:spPr>
          <a:xfrm>
            <a:off x="7681340" y="1232197"/>
            <a:ext cx="3738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CONDITIONS</a:t>
            </a:r>
          </a:p>
          <a:p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Inlet-7.5Mpa gauge</a:t>
            </a:r>
          </a:p>
          <a:p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Outlet-101.325KPa(atmospheric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3478D12-2F44-7459-6C65-34701828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16276"/>
              </p:ext>
            </p:extLst>
          </p:nvPr>
        </p:nvGraphicFramePr>
        <p:xfrm>
          <a:off x="7440727" y="2328862"/>
          <a:ext cx="4751273" cy="321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73">
                  <a:extLst>
                    <a:ext uri="{9D8B030D-6E8A-4147-A177-3AD203B41FA5}">
                      <a16:colId xmlns:a16="http://schemas.microsoft.com/office/drawing/2014/main" val="992054388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43552"/>
                  </a:ext>
                </a:extLst>
              </a:tr>
              <a:tr h="1342496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flow of gas at outlet increased to supersonic speed(Mach&gt;1)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60851"/>
                  </a:ext>
                </a:extLst>
              </a:tr>
              <a:tr h="1342496">
                <a:tc>
                  <a:txBody>
                    <a:bodyPr/>
                    <a:lstStyle/>
                    <a:p>
                      <a:r>
                        <a:rPr lang="en-US" sz="2400" dirty="0"/>
                        <a:t>The design of the nozzle is okay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1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5F02A01-2A07-45CB-ABBD-23B6A3D05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3BC28F-C3C3-48C8-AEF2-3D73C4EDB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827888"/>
            <a:ext cx="2366682" cy="5115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E6BC0-DF57-4DC8-9897-29094F4A576D}"/>
              </a:ext>
            </a:extLst>
          </p:cNvPr>
          <p:cNvSpPr txBox="1"/>
          <p:nvPr/>
        </p:nvSpPr>
        <p:spPr>
          <a:xfrm>
            <a:off x="3697043" y="779929"/>
            <a:ext cx="7663032" cy="52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spc="-20" dirty="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13</a:t>
            </a:fld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AFB45-685D-93E3-5BA2-781255902BAC}"/>
              </a:ext>
            </a:extLst>
          </p:cNvPr>
          <p:cNvSpPr txBox="1"/>
          <p:nvPr/>
        </p:nvSpPr>
        <p:spPr>
          <a:xfrm>
            <a:off x="3119718" y="1068946"/>
            <a:ext cx="7663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 extra longer power extension cable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M4-M8 Drill bits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13" y="19414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NEXT  WEEK’S 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6073" y="1833987"/>
            <a:ext cx="7829410" cy="4360752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Machining of: </a:t>
            </a:r>
          </a:p>
          <a:p>
            <a:pPr lvl="3"/>
            <a:r>
              <a:rPr lang="en-US" sz="2400" dirty="0"/>
              <a:t>Nozzles</a:t>
            </a:r>
          </a:p>
          <a:p>
            <a:pPr lvl="3"/>
            <a:r>
              <a:rPr lang="en-US" sz="2400" dirty="0"/>
              <a:t>Bulkheads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Design of the casting tool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Agree on bolting method to airframe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Fabrication of ignition circuit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Cooking of grains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/>
              <a:t>Storage of grains method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1229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29" name="Graphic 20" descr="Smiling Face with No Fill">
            <a:extLst>
              <a:ext uri="{FF2B5EF4-FFF2-40B4-BE49-F238E27FC236}">
                <a16:creationId xmlns:a16="http://schemas.microsoft.com/office/drawing/2014/main" id="{2234DB12-D30A-0081-B0BE-66425611A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506" y="321733"/>
            <a:ext cx="3914987" cy="391498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15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B6490788-4690-498C-A434-9C54A4908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7405C480-D9A6-4C41-B663-0292654D6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65512"/>
            <a:ext cx="3158836" cy="5478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40" dirty="0">
                <a:solidFill>
                  <a:srgbClr val="FFFF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WEEKLY OBJECTIVES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23" name="Text Placeholder 17">
            <a:extLst>
              <a:ext uri="{FF2B5EF4-FFF2-40B4-BE49-F238E27FC236}">
                <a16:creationId xmlns:a16="http://schemas.microsoft.com/office/drawing/2014/main" id="{42EF1267-BFF2-DB7B-5D15-E5A8807AB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055686"/>
              </p:ext>
            </p:extLst>
          </p:nvPr>
        </p:nvGraphicFramePr>
        <p:xfrm>
          <a:off x="5072063" y="876301"/>
          <a:ext cx="6129336" cy="255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ext Placeholder 17">
            <a:extLst>
              <a:ext uri="{FF2B5EF4-FFF2-40B4-BE49-F238E27FC236}">
                <a16:creationId xmlns:a16="http://schemas.microsoft.com/office/drawing/2014/main" id="{180C3396-7688-2BB8-201E-B27A4F694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945545"/>
              </p:ext>
            </p:extLst>
          </p:nvPr>
        </p:nvGraphicFramePr>
        <p:xfrm>
          <a:off x="5050634" y="3529013"/>
          <a:ext cx="6129336" cy="255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87" y="170409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spc="-40" dirty="0">
                <a:solidFill>
                  <a:srgbClr val="FFFFFF"/>
                </a:solidFill>
              </a:rPr>
              <a:t>#40 COOKING OF THE GRAINS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EAB55F-89C2-CE54-D0A5-3FC69BC338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843213"/>
            <a:ext cx="5067300" cy="401478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62126F-3718-319C-F41A-522F7E78BA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300" y="3351429"/>
            <a:ext cx="2890838" cy="3442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3074E-D8C7-E96B-D9AC-3DEC96A694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227" y="-13276"/>
            <a:ext cx="2911911" cy="3414712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D95C717-3D1A-D0E7-E6D9-9FD34CD19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283168"/>
              </p:ext>
            </p:extLst>
          </p:nvPr>
        </p:nvGraphicFramePr>
        <p:xfrm>
          <a:off x="7826634" y="280193"/>
          <a:ext cx="3566087" cy="646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BBA23-D0B2-3F13-D05D-6B7E60688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90C11A5-54B3-E7EF-ADFC-BB12E510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937" y="343824"/>
            <a:ext cx="10036292" cy="7737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600" spc="-40" dirty="0">
                <a:solidFill>
                  <a:srgbClr val="FFFFFF"/>
                </a:solidFill>
              </a:rPr>
              <a:t>COOKING OF THE GRAINS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823A9-DA7A-C1F7-C8CB-9F197A37C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GRAINS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407E-87BF-CDBB-32C0-EEFFB55951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735BA-879B-9519-5407-C4A2EFA9C1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GRAINS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A0219A-2BD2-7720-4398-072BFCE802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3EA0-74B7-B27F-CD1B-5E934BAE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0A9EE6-B50C-E211-77A8-3ADF3C08207D}"/>
              </a:ext>
            </a:extLst>
          </p:cNvPr>
          <p:cNvSpPr/>
          <p:nvPr/>
        </p:nvSpPr>
        <p:spPr>
          <a:xfrm>
            <a:off x="1216824" y="2374792"/>
            <a:ext cx="10266838" cy="33788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21353-0411-A631-3FF4-FB386DC30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3378" y="2361635"/>
            <a:ext cx="2103026" cy="3378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2CF9E-5A8B-4818-DEFF-DA7237886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273" y="2411761"/>
            <a:ext cx="2593389" cy="3328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AFB626-E69D-EFD9-CDE5-B498C11DA3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7467" y="2411762"/>
            <a:ext cx="2822139" cy="3328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D5E258-14E9-049B-904A-C2176C3BAD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24" y="2411762"/>
            <a:ext cx="2937618" cy="33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" y="182677"/>
            <a:ext cx="10036292" cy="7737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5400" spc="-4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#55 TESTSTAND CALCULATION</a:t>
            </a:r>
            <a:endParaRPr lang="en-US" sz="5400" spc="-4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95FE67E-B17C-66C5-B046-A9B14FB6A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758" y="1985963"/>
            <a:ext cx="4065810" cy="4100512"/>
          </a:xfrm>
        </p:spPr>
        <p:txBody>
          <a:bodyPr>
            <a:normAutofit/>
          </a:bodyPr>
          <a:lstStyle/>
          <a:p>
            <a:r>
              <a:rPr lang="en-GB" sz="2400" spc="-4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CALCULATION OF THE ANGLELINE BAR  SUPPORTING LOADCELL ON THE TESTSTAND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3FF96B5-AFFC-4B68-3328-9251DF9886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F79A19A-FCAD-0D1C-1EEC-ACEF3F8CA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39CE5-BA3E-A90C-816E-2609B03532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613" y="1180433"/>
            <a:ext cx="4501337" cy="5754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67448A-53BD-CCAD-785A-7E1EE9B9B4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348260" y="2091124"/>
            <a:ext cx="5754432" cy="39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772FA-BE76-B95E-0236-EC39BE5BF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DC7B05-8F90-6284-D59E-3B893446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5400" spc="-4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TESTSTAND CALCULATION</a:t>
            </a:r>
            <a:endParaRPr lang="en-US" sz="5400" spc="-4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67FBDC-4074-1C9D-94FB-98DA020C02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C3F050-4069-7681-C460-99839B3C67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0C742F-DE8D-16AF-1A53-CB8F7F2B41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effectLst>
            <a:outerShdw blurRad="152400" dist="317500" dir="5400000" sx="44000" sy="44000" rotWithShape="0">
              <a:prstClr val="black">
                <a:alpha val="14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CALCULATIONS: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93F80-CCD9-AEF6-8316-B81D542614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L-Shaped bar can withstand more force and moment than the flat bar</a:t>
            </a:r>
            <a:r>
              <a:rPr lang="en-US" sz="2800" i="1" dirty="0"/>
              <a:t>(minimum deflection on  L-shaped)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4804-7872-F21D-96B4-6C647D79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0C4FE-FDB0-B0B8-EC1E-6CE72492DA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44599" y="1491093"/>
            <a:ext cx="5711505" cy="50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AAF8A0F-020F-4BB8-91E7-93ED7C009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BAE26B-361F-421F-9397-63FCB9929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0"/>
            <a:ext cx="4076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779" y="672060"/>
            <a:ext cx="5401451" cy="5466790"/>
          </a:xfrm>
          <a:effectLst>
            <a:innerShdw blurRad="241300">
              <a:prstClr val="black">
                <a:alpha val="38000"/>
              </a:prstClr>
            </a:inn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#56</a:t>
            </a:r>
            <a:br>
              <a:rPr lang="en-US" sz="3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</a:t>
            </a:r>
            <a:br>
              <a:rPr lang="en-US" sz="3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TESTSTAND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9079F-D9C4-5D0C-39E7-309BBE12A9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837" y="3937783"/>
            <a:ext cx="4497514" cy="2967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AC632-F8BA-CD61-3D2C-54C53284A7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092" y="-47090"/>
            <a:ext cx="3878329" cy="69050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24615B-0A77-E563-391F-649668FF1A7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542" y="-47090"/>
            <a:ext cx="4382901" cy="4630511"/>
          </a:xfr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23632-81B5-1388-7565-E9843698C99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0046" y="3162623"/>
            <a:ext cx="1894397" cy="1420798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AD82FD2-CFE0-6116-E00D-80CF20374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643225"/>
              </p:ext>
            </p:extLst>
          </p:nvPr>
        </p:nvGraphicFramePr>
        <p:xfrm>
          <a:off x="7977215" y="1065760"/>
          <a:ext cx="3566087" cy="646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D2DF277-531C-43F0-9482-591B3E60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F39A2-C44C-4081-BED2-874EA793D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26" y="4905488"/>
            <a:ext cx="10319273" cy="1038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spc="-40" dirty="0">
                <a:solidFill>
                  <a:srgbClr val="FFFFFF"/>
                </a:solidFill>
              </a:rPr>
              <a:t>#57ALUMINIUM MOTOR HOLDER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43583-E762-3283-2B8B-0B4805E2C3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00" y="10277"/>
            <a:ext cx="3403319" cy="4523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DB419-E0F3-3E59-7F23-418DD33E1E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0745" y="24341"/>
            <a:ext cx="2705555" cy="4495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C7AB0-1873-9EF1-78F0-73875C60AA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7719" y="-4063"/>
            <a:ext cx="3371619" cy="449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86FDF-EB9B-592A-5C76-907300A4449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727" y="99956"/>
            <a:ext cx="3343582" cy="44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52" y="295433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4400" spc="-40" dirty="0">
                <a:solidFill>
                  <a:srgbClr val="FFFFFF"/>
                </a:solidFill>
              </a:rPr>
              <a:t>#58MOTOR DISASSEMBLY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4CB63-1510-2F27-DF79-9296FDCFD1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492" y="0"/>
            <a:ext cx="7096460" cy="411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14F66-3264-6FE2-BB34-B7B7B16D7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940" y="4034528"/>
            <a:ext cx="2939036" cy="2823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73BDC-C9B6-AC10-9FD8-546F127E83E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633" y="4034528"/>
            <a:ext cx="2117604" cy="282347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0BF0ED-1899-638F-2B86-A317BD0F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88102"/>
              </p:ext>
            </p:extLst>
          </p:nvPr>
        </p:nvGraphicFramePr>
        <p:xfrm>
          <a:off x="189918" y="2300287"/>
          <a:ext cx="4767845" cy="40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07">
                  <a:extLst>
                    <a:ext uri="{9D8B030D-6E8A-4147-A177-3AD203B41FA5}">
                      <a16:colId xmlns:a16="http://schemas.microsoft.com/office/drawing/2014/main" val="1498643484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827472615"/>
                    </a:ext>
                  </a:extLst>
                </a:gridCol>
              </a:tblGrid>
              <a:tr h="807244">
                <a:tc>
                  <a:txBody>
                    <a:bodyPr/>
                    <a:lstStyle/>
                    <a:p>
                      <a:r>
                        <a:rPr lang="en-US" dirty="0"/>
                        <a:t>GOOD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37627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r>
                        <a:rPr lang="en-US" dirty="0"/>
                        <a:t>BULKHEAD AND ITS O-RINGS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NOZZLE O-RINGS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26593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r>
                        <a:rPr lang="en-US" dirty="0"/>
                        <a:t>NOZZLE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68071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r>
                        <a:rPr lang="en-US" dirty="0"/>
                        <a:t>MOTOR CASING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64609"/>
                  </a:ext>
                </a:extLst>
              </a:tr>
              <a:tr h="807244">
                <a:tc>
                  <a:txBody>
                    <a:bodyPr/>
                    <a:lstStyle/>
                    <a:p>
                      <a:r>
                        <a:rPr lang="en-US" dirty="0"/>
                        <a:t>BOLTS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226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755A44E-3E3E-819E-6B67-04A7C0A674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063" y="4040815"/>
            <a:ext cx="2112889" cy="28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{A6B5EED7-F723-4724-8C52-B932E4939668}tf89117832_win32</Template>
  <TotalTime>1054</TotalTime>
  <Words>284</Words>
  <Application>Microsoft Office PowerPoint</Application>
  <PresentationFormat>Widescreen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Wingdings</vt:lpstr>
      <vt:lpstr>ColorBlockVTI</vt:lpstr>
      <vt:lpstr>WEEK 4 SOLID TEAM REPORT </vt:lpstr>
      <vt:lpstr>WEEKLY OBJECTIVES</vt:lpstr>
      <vt:lpstr>#40 COOKING OF THE GRAINS</vt:lpstr>
      <vt:lpstr>COOKING OF THE GRAINS</vt:lpstr>
      <vt:lpstr>#55 TESTSTAND CALCULATION</vt:lpstr>
      <vt:lpstr>TESTSTAND CALCULATION</vt:lpstr>
      <vt:lpstr>#56 REINFORCEMENT  OF TESTSTAND</vt:lpstr>
      <vt:lpstr>#57ALUMINIUM MOTOR HOLDER</vt:lpstr>
      <vt:lpstr>#58MOTOR DISASSEMBLY</vt:lpstr>
      <vt:lpstr>#46 STATIC TEST RESULTS ANALYSIS</vt:lpstr>
      <vt:lpstr>#59 IGNITION CIRCUIT AND IGNITORS</vt:lpstr>
      <vt:lpstr>#44 NOZZLE SIMULATION</vt:lpstr>
      <vt:lpstr>CHALLENGES</vt:lpstr>
      <vt:lpstr>NEXT  WEEK’S 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SOLID TEAM REPORT</dc:title>
  <dc:creator>Pokemba2</dc:creator>
  <cp:lastModifiedBy>Decent Musinai</cp:lastModifiedBy>
  <cp:revision>18</cp:revision>
  <dcterms:created xsi:type="dcterms:W3CDTF">2023-07-07T05:28:54Z</dcterms:created>
  <dcterms:modified xsi:type="dcterms:W3CDTF">2024-02-15T11:40:24Z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