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537A40-4746-4AFB-A972-449B24028F9C}">
  <a:tblStyle styleId="{7D537A40-4746-4AFB-A972-449B24028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ec8ebbfd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ec8ebbfd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ec8ebbfd7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ec8ebbfd7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c8ebbfd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ec8ebbfd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ec8ebbfd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ec8ebbfd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ec8ebbfd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ec8ebbfd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0c7c7a4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0c7c7a4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ec8ebbfd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ec8ebbfd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ec8ebbfd7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ec8ebbfd7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ec8ebbfd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ec8ebbfd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0b78e196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0b78e196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D070EFA-7062-31E1-DD24-DE96DA7A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ec8ebbfd7_0_284:notes">
            <a:extLst>
              <a:ext uri="{FF2B5EF4-FFF2-40B4-BE49-F238E27FC236}">
                <a16:creationId xmlns:a16="http://schemas.microsoft.com/office/drawing/2014/main" id="{D55BB6F5-1E0D-D8FB-0D39-523D20D209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ec8ebbfd7_0_284:notes">
            <a:extLst>
              <a:ext uri="{FF2B5EF4-FFF2-40B4-BE49-F238E27FC236}">
                <a16:creationId xmlns:a16="http://schemas.microsoft.com/office/drawing/2014/main" id="{BF318FB2-CCAD-95B6-74F7-1DED6729B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1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e83152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0e83152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177149"/>
            <a:ext cx="33246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WEEK 3 PROGRESS REPORT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2321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AIRFRAME TEAM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" y="148250"/>
            <a:ext cx="972725" cy="9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233075" y="96450"/>
            <a:ext cx="86796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b="1">
                <a:latin typeface="Georgia"/>
                <a:ea typeface="Georgia"/>
                <a:cs typeface="Georgia"/>
                <a:sym typeface="Georgia"/>
              </a:rPr>
              <a:t>Calculating the strength of the fastening bolt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176800" y="972450"/>
            <a:ext cx="4868400" cy="3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Double shear of the bolt.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Estimated total mass=10kg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Equations used: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F.chamber = P. max X Cross S.A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F.airframe(weight) = Mass X Acceleration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Shear stress at each bolt  = Total Force /C.S.A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= 124.4 N/mm2, which is &lt; 176 N/mm2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050" y="1292725"/>
            <a:ext cx="3568725" cy="28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269650" y="637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>
                <a:latin typeface="Georgia"/>
                <a:ea typeface="Georgia"/>
                <a:cs typeface="Georgia"/>
                <a:sym typeface="Georgia"/>
              </a:rPr>
              <a:t>DESIGN OF A FASTER ASSEMBLY MECHANISM</a:t>
            </a:r>
            <a:endParaRPr sz="28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61650" y="895000"/>
            <a:ext cx="78840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7" dirty="0"/>
              <a:t>Challenge faced in N3: misalignment of the holes of the airframe, and the other rocket parts. </a:t>
            </a:r>
            <a:endParaRPr sz="6107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7" dirty="0"/>
              <a:t>Proposed solution: </a:t>
            </a:r>
            <a:endParaRPr sz="6107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50" y="1864875"/>
            <a:ext cx="2135659" cy="20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269650" y="4211250"/>
            <a:ext cx="628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3D template with evenly spaced holes that align with the desired location on the cylindrical surface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300" y="1792200"/>
            <a:ext cx="4089950" cy="19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231850"/>
            <a:ext cx="8520600" cy="6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Georgia"/>
                <a:ea typeface="Georgia"/>
                <a:cs typeface="Georgia"/>
                <a:sym typeface="Georgia"/>
              </a:rPr>
              <a:t>Design of a deflector plate</a:t>
            </a:r>
            <a:endParaRPr sz="32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184850" y="843850"/>
            <a:ext cx="8647500" cy="3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Purpose-It redirect the intense heat and flames away from the rocket during lift off of the rocket.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N3 design                                                                               Proposed design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459225" y="1816300"/>
            <a:ext cx="20655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uniform distribution of exhaust gases.Certain areas exposed to high heat and forces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9C676-B12D-B51F-8FDE-584EF81C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84150"/>
            <a:ext cx="3951215" cy="286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24C9A-8AC0-024B-F024-B19D0F6B7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00" y="1784150"/>
            <a:ext cx="2491288" cy="2861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Georgia"/>
                <a:ea typeface="Georgia"/>
                <a:cs typeface="Georgia"/>
                <a:sym typeface="Georgia"/>
              </a:rPr>
              <a:t>THANK 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Georgia"/>
                <a:ea typeface="Georgia"/>
                <a:cs typeface="Georgia"/>
                <a:sym typeface="Georgia"/>
              </a:rPr>
              <a:t>YOU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00125" y="2918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778707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565" b="1" dirty="0">
                <a:latin typeface="Times New Roman"/>
                <a:ea typeface="Times New Roman"/>
                <a:cs typeface="Times New Roman"/>
                <a:sym typeface="Times New Roman"/>
              </a:rPr>
              <a:t>Tasks completed</a:t>
            </a:r>
            <a:endParaRPr sz="156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#29  Prefabricated aluminum tube search.  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#30  Designing on how to mount the solid rocket motor onto rocket.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#35 Calculating  the strength of the fastening bolts.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#41  Designing of a faster assembly mechanism.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#22 Designing of a cone shaped deflector.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565" b="1" dirty="0">
                <a:latin typeface="Times New Roman"/>
                <a:ea typeface="Times New Roman"/>
                <a:cs typeface="Times New Roman"/>
                <a:sym typeface="Times New Roman"/>
              </a:rPr>
              <a:t>Remaining Tasks: 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65"/>
              <a:buFont typeface="Times New Roman"/>
              <a:buChar char="●"/>
            </a:pPr>
            <a:r>
              <a:rPr lang="en" sz="1565" dirty="0">
                <a:latin typeface="Times New Roman"/>
                <a:ea typeface="Times New Roman"/>
                <a:cs typeface="Times New Roman"/>
                <a:sym typeface="Times New Roman"/>
              </a:rPr>
              <a:t>Fabrication</a:t>
            </a:r>
            <a:endParaRPr sz="156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6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21E53-ED50-D5CF-F4C0-4FDABACA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32712">
            <a:off x="5167236" y="2251270"/>
            <a:ext cx="3429643" cy="1581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>
                <a:latin typeface="Georgia"/>
                <a:ea typeface="Georgia"/>
                <a:cs typeface="Georgia"/>
                <a:sym typeface="Georgia"/>
              </a:rPr>
              <a:t>Prefabricated aluminium tube search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77" name="Google Shape;77;p15"/>
          <p:cNvGraphicFramePr/>
          <p:nvPr>
            <p:extLst>
              <p:ext uri="{D42A27DB-BD31-4B8C-83A1-F6EECF244321}">
                <p14:modId xmlns:p14="http://schemas.microsoft.com/office/powerpoint/2010/main" val="188557396"/>
              </p:ext>
            </p:extLst>
          </p:nvPr>
        </p:nvGraphicFramePr>
        <p:xfrm>
          <a:off x="711400" y="2117525"/>
          <a:ext cx="7239000" cy="2194410"/>
        </p:xfrm>
        <a:graphic>
          <a:graphicData uri="http://schemas.openxmlformats.org/drawingml/2006/table">
            <a:tbl>
              <a:tblPr>
                <a:noFill/>
                <a:tableStyleId>{7D537A40-4746-4AFB-A972-449B24028F9C}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Company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Location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Material present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Hydro aluminium company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Silver business park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AA 6063 tubes and shafts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Aquva agencies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Industrial Area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Currently AA1050 sheet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Kens metal company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Industrial Area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AA7075 Sheet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Suggested area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Kariobangi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Both material AA6061 and fabrication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8" name="Google Shape;78;p15"/>
          <p:cNvSpPr txBox="1"/>
          <p:nvPr/>
        </p:nvSpPr>
        <p:spPr>
          <a:xfrm>
            <a:off x="442025" y="1269800"/>
            <a:ext cx="7923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Material in search- aluminium tube of grade AA 6061 of internal diameter of 75mm and thickness of 2mm.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1608074" y="1315126"/>
            <a:ext cx="2004394" cy="1007700"/>
            <a:chOff x="1608074" y="1315126"/>
            <a:chExt cx="2004394" cy="1007700"/>
          </a:xfrm>
        </p:grpSpPr>
        <p:cxnSp>
          <p:nvCxnSpPr>
            <p:cNvPr id="86" name="Google Shape;86;p1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65F0AC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87" name="Google Shape;87;p16"/>
            <p:cNvSpPr txBox="1"/>
            <p:nvPr/>
          </p:nvSpPr>
          <p:spPr>
            <a:xfrm>
              <a:off x="1608074" y="1315126"/>
              <a:ext cx="1567800" cy="10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Simulation using OpenRocket 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5517319" y="1315125"/>
            <a:ext cx="2134181" cy="1143900"/>
            <a:chOff x="5517319" y="1315125"/>
            <a:chExt cx="2134181" cy="1143900"/>
          </a:xfrm>
        </p:grpSpPr>
        <p:cxnSp>
          <p:nvCxnSpPr>
            <p:cNvPr id="89" name="Google Shape;89;p1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085630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90" name="Google Shape;90;p16"/>
            <p:cNvSpPr txBox="1"/>
            <p:nvPr/>
          </p:nvSpPr>
          <p:spPr>
            <a:xfrm>
              <a:off x="6096000" y="1315125"/>
              <a:ext cx="1555500" cy="11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Drawing using SolidWorks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3315249" y="3553315"/>
            <a:ext cx="2498100" cy="1143785"/>
            <a:chOff x="3808224" y="3535140"/>
            <a:chExt cx="2498100" cy="1143785"/>
          </a:xfrm>
        </p:grpSpPr>
        <p:cxnSp>
          <p:nvCxnSpPr>
            <p:cNvPr id="92" name="Google Shape;92;p1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93" name="Google Shape;93;p16"/>
            <p:cNvSpPr txBox="1"/>
            <p:nvPr/>
          </p:nvSpPr>
          <p:spPr>
            <a:xfrm>
              <a:off x="3808224" y="4009325"/>
              <a:ext cx="2498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Simulation using Ansys and SolidWorks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" name="Google Shape;94;p16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DESIGN AND SIMULATION</a:t>
            </a:r>
            <a:endParaRPr sz="1200"/>
          </a:p>
        </p:txBody>
      </p:sp>
      <p:sp>
        <p:nvSpPr>
          <p:cNvPr id="95" name="Google Shape;95;p16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085630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65F0AC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0E945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95775" y="53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OPENROCKET SIMULATION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965450" y="4078025"/>
            <a:ext cx="5213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Obtaining the motor casing diameter, the desired design was simulated.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E1872-A933-CE47-5647-3E0D283A7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427" y="884475"/>
            <a:ext cx="3698905" cy="292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CA562-EF31-36F5-E10A-FE0E90856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18" y="884475"/>
            <a:ext cx="5075609" cy="292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SOLIDWORKS DRAWINGS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872455" y="3391500"/>
            <a:ext cx="7959945" cy="11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Parts and drawings</a:t>
            </a:r>
            <a:endParaRPr dirty="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1225"/>
            <a:ext cx="3407738" cy="193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D1B0C-F22C-982F-C0A6-1ABE43C83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271" y="1211225"/>
            <a:ext cx="4739780" cy="20856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Solidworks simulation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2226175" y="4267475"/>
            <a:ext cx="4371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Aerodynamics Simulation of the rocket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301" y="1147225"/>
            <a:ext cx="5251507" cy="30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13A9F7F2-8ADD-B434-2271-30A678391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>
            <a:extLst>
              <a:ext uri="{FF2B5EF4-FFF2-40B4-BE49-F238E27FC236}">
                <a16:creationId xmlns:a16="http://schemas.microsoft.com/office/drawing/2014/main" id="{4A9CC637-71FE-D054-6E99-5C8036AA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ANSYS SIMULATIONS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9">
            <a:extLst>
              <a:ext uri="{FF2B5EF4-FFF2-40B4-BE49-F238E27FC236}">
                <a16:creationId xmlns:a16="http://schemas.microsoft.com/office/drawing/2014/main" id="{F88D226F-6D85-9171-EACC-DF44BE804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65725" y="3993925"/>
            <a:ext cx="56124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Airframe aerodynamics investigations: velocity, and pressure.</a:t>
            </a:r>
            <a:endParaRPr dirty="0"/>
          </a:p>
        </p:txBody>
      </p:sp>
      <p:pic>
        <p:nvPicPr>
          <p:cNvPr id="122" name="Google Shape;122;p19">
            <a:extLst>
              <a:ext uri="{FF2B5EF4-FFF2-40B4-BE49-F238E27FC236}">
                <a16:creationId xmlns:a16="http://schemas.microsoft.com/office/drawing/2014/main" id="{3F86AF4C-D8FB-9A78-EA17-F8DB5F7A79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76" y="1005350"/>
            <a:ext cx="3795849" cy="238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>
            <a:extLst>
              <a:ext uri="{FF2B5EF4-FFF2-40B4-BE49-F238E27FC236}">
                <a16:creationId xmlns:a16="http://schemas.microsoft.com/office/drawing/2014/main" id="{4D438F7C-7585-AC4A-6C7A-01B0BFC984D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35" y="1005350"/>
            <a:ext cx="3879340" cy="238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5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208950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>
                <a:latin typeface="Georgia"/>
                <a:ea typeface="Georgia"/>
                <a:cs typeface="Georgia"/>
                <a:sym typeface="Georgia"/>
              </a:rPr>
              <a:t>Mounting the solid rocket motor onto rocket</a:t>
            </a:r>
            <a:endParaRPr sz="3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263600" y="803674"/>
            <a:ext cx="8520600" cy="4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N3 design                                                        Proposed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0" y="1277850"/>
            <a:ext cx="1882200" cy="348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450" y="1277850"/>
            <a:ext cx="4355850" cy="21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4572000" y="3938000"/>
            <a:ext cx="45333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an airtight assembly and use of a single bolt cutting through the airframe,motor casing and the nozzle.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145800" y="1277850"/>
            <a:ext cx="1936800" cy="3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bolts holding motor casing to the airframe.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bolts holding the motor casing to the nozzle and buckle head.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394</Words>
  <Application>Microsoft Office PowerPoint</Application>
  <PresentationFormat>On-screen Show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Economica</vt:lpstr>
      <vt:lpstr>Georgia</vt:lpstr>
      <vt:lpstr>Open Sans</vt:lpstr>
      <vt:lpstr>Roboto</vt:lpstr>
      <vt:lpstr>Times New Roman</vt:lpstr>
      <vt:lpstr>Luxe</vt:lpstr>
      <vt:lpstr>WEEK 3 PROGRESS REPORT</vt:lpstr>
      <vt:lpstr>Objectives</vt:lpstr>
      <vt:lpstr> Prefabricated aluminium tube search</vt:lpstr>
      <vt:lpstr>METHODOLOGY</vt:lpstr>
      <vt:lpstr>OPENROCKET SIMULATION</vt:lpstr>
      <vt:lpstr>SOLIDWORKS DRAWINGS</vt:lpstr>
      <vt:lpstr>Solidworks simulation</vt:lpstr>
      <vt:lpstr>ANSYS SIMULATIONS</vt:lpstr>
      <vt:lpstr> Mounting the solid rocket motor onto rocket</vt:lpstr>
      <vt:lpstr>Calculating the strength of the fastening bolt</vt:lpstr>
      <vt:lpstr>DESIGN OF A FASTER ASSEMBLY MECHANISM</vt:lpstr>
      <vt:lpstr>Design of a deflector plate</vt:lpstr>
      <vt:lpstr>THANK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PROGRESS REPORT</dc:title>
  <cp:lastModifiedBy>Keem Collo</cp:lastModifiedBy>
  <cp:revision>2</cp:revision>
  <dcterms:modified xsi:type="dcterms:W3CDTF">2024-02-09T08:32:18Z</dcterms:modified>
</cp:coreProperties>
</file>