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65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9E2F9-F2D0-46B7-960D-CBAB0569C7A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B5984-39C8-4D1C-BA84-20B19DB26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DF64-3F19-BD8A-BB16-7E9C19CF3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4A91B-3957-C9C8-2A0B-FFDFD0E3F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1A20-945A-3312-3993-5E5C5580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3F64-AC70-40EA-B7F8-DE59FA44702A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B3BE-B606-E0CC-5E91-5DEF1491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F1DE-FBC8-AE9E-9BF6-06A62ABA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B1E4-B7BB-6B33-ECB1-D4D5DE82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D63B1-9F94-6CD4-D8D9-B67274DB5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BC6E-4885-5C8C-BA8B-A4D81286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6A5F-705B-4E8E-A531-50AC648A5883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6CC87-E0D0-0F35-2550-A2E8FA1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6E101-D813-114B-5625-A09162F0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147AB-4D81-9A3F-1FCD-BED69F7DF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6E15C-F9C4-7DFE-A8E9-A730DB7A1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EAA7-0721-C6A2-8DE0-2DC61BAF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5AFA-D0D4-4CC9-8C95-F416AF1CE753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D4AA-0D36-A97B-1E8C-AEA9E090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7816-EB06-B723-C59A-EA0CC8EC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1A78-367E-23B5-303A-4603B39F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06E7-B29F-90B3-1850-067D256C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B018-46DF-EF6E-C094-24B63A04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4B36-FA74-482B-A072-EAA4C4848273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949B-68A4-4A27-35F6-99C80BDF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0D065-9A46-265B-C0F8-E184901B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305D-B792-AAAD-7835-6ED50B2C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E62AA-1AB3-60AB-7C28-5AC9FE1A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8BB3-16D1-504D-4DB6-B2ED881D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0FC4-B889-457F-9E85-CA99ECDB72EF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4FC7-F515-82BB-28F4-1E854A3C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FADA-2A83-B72D-0B21-5D7C2237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335C-F808-CD9A-0760-49523DA5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4039-9640-7153-50BD-7972FDF87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CB4A4-F59E-6347-E5E8-8685F1D03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7FD8-B0D5-937C-563C-73EB64A8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496-1D8F-4DC4-BF16-4D0E44D54D39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8E3C7-3109-5D45-B88E-2B23B890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D16C-D3CE-6907-6B50-B70CD6FE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F121-1A73-B6EA-70E1-0B5ED023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D20D1-5C65-CFA3-49E8-46544DAD8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2BF2-9420-D66F-F4CB-421D066A4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7BF3-C89A-DB35-D7AF-33D63FDCF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512F0-0EE2-0641-6BA5-DA281E192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AE37A-B80D-6F64-7C75-090204E3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803B-57DF-4098-A1AC-76438E07D67A}" type="datetime1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C3C6A-DD2B-84A8-0B89-386CC9BC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A5197-F8C1-CC05-CA5E-09D98506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6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FD41-3DAB-446B-5532-F2806251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DDE54-0234-4B2E-4A85-B3AABF06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C8CC-77DF-4F18-8015-B295676D08F3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5E91D-E664-FE1B-A9BD-456391EF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3087E-DAD0-6E79-3AB2-9F3E62DE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2AF51-1D3E-A9E2-869F-F8545B40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9885-4EC2-48FC-B0A5-20BF5D7B4E0A}" type="datetime1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8CE42-00C1-0D51-8AC0-4602BBBF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7FD22-123D-03AE-47D9-E2D0027B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02F-5A16-A19C-C96D-3CBBA1C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9C44-B267-504F-812D-1DA8C444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94A71-6C98-A916-DA38-595E4D5A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D44E1-A881-82FA-D263-77A00593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6272-AF6B-4379-A698-CA9D2514AF75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3492-0B27-4BE2-74CA-BE4DBC6C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583AE-D4DF-CA94-9F14-A6B742D8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390E-DFF8-15DC-1F7D-FD189B91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8AE96-9064-E0E5-4906-52707CE57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CF374-F6F6-E76D-7BAF-222A7FAA0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B662E-4B73-D27C-DEC8-62AE876C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558B-4126-4669-ADDD-F359634215C9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2D675-ABF0-1E86-A22A-92BC5309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AFBCB-7BF2-DACB-FCC9-8FEDB96B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E41EC-514A-FDE0-8EE8-CAA83A0C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31653-205E-D13D-4A65-31F782B89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5523-8F91-2F18-C374-97C054073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A109-E451-43BC-9712-6A68B9B37FE6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FB642-43FF-A241-45C6-3F3C90A3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2CC13-C41E-17F6-7848-61C4AB675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FCC2-80DD-4FD4-A77F-9190EDAF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753B-1BEE-D937-34B7-83362DAA0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875" y="2310031"/>
            <a:ext cx="9144000" cy="3092285"/>
          </a:xfrm>
        </p:spPr>
        <p:txBody>
          <a:bodyPr/>
          <a:lstStyle/>
          <a:p>
            <a:r>
              <a:rPr lang="en-US" b="1" dirty="0"/>
              <a:t>NAKUJA 2024</a:t>
            </a:r>
            <a:br>
              <a:rPr lang="en-US" b="1" dirty="0"/>
            </a:br>
            <a:r>
              <a:rPr lang="en-US" b="1" dirty="0"/>
              <a:t>Airframe Progress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CFC7B-5D3E-EF42-024A-BBC68C22B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18" y="1388843"/>
            <a:ext cx="1839950" cy="18239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0475-3084-54C3-2865-7D7D0CAE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236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AC11-4492-FC5A-DF55-2CBD116B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week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15CA-D5BD-4515-1302-0AA34370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Research and understanding of simulation software i.e.  OpenRocket and ANSYS</a:t>
            </a:r>
          </a:p>
          <a:p>
            <a:pPr lvl="2"/>
            <a:r>
              <a:rPr lang="en-US" sz="2800" dirty="0"/>
              <a:t>Perform flight simulation using OpenRocket</a:t>
            </a:r>
          </a:p>
          <a:p>
            <a:r>
              <a:rPr lang="en-US" dirty="0"/>
              <a:t>Re-designing of the launch pad </a:t>
            </a:r>
          </a:p>
          <a:p>
            <a:r>
              <a:rPr lang="en-US" dirty="0"/>
              <a:t>Designing of the nose cone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6DAB8-EAC3-FC9B-6371-8BE23772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27DB-9CBA-0BB3-A9F1-5D4267BA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5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635C6-C5BB-DE53-E3B4-98FBB945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z="1600" smtClean="0"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115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61A1-6A0F-D494-310D-C0B92352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Completed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A055-5834-F216-1B21-E2461CAC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Orientation of 2024 interns</a:t>
            </a:r>
          </a:p>
          <a:p>
            <a:r>
              <a:rPr lang="en-US" dirty="0"/>
              <a:t>Offered assistance to the solid propulsion team in cooking grains</a:t>
            </a:r>
          </a:p>
          <a:p>
            <a:r>
              <a:rPr lang="en-US" dirty="0"/>
              <a:t>Dry run participation</a:t>
            </a:r>
          </a:p>
          <a:p>
            <a:r>
              <a:rPr lang="en-US" dirty="0"/>
              <a:t>Cutting of the camera slots on the airframe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1B0B-750B-F532-5671-AD8A7B55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2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BB6C-172F-F4B3-D038-C80CD147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in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DB5E-F922-A9FB-3B4A-7A8C6D64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Tasks completed</a:t>
            </a:r>
          </a:p>
          <a:p>
            <a:r>
              <a:rPr lang="en-US" dirty="0"/>
              <a:t>Assembling of the launch pad</a:t>
            </a:r>
          </a:p>
          <a:p>
            <a:r>
              <a:rPr lang="en-US" dirty="0"/>
              <a:t>Aligning of the motor casing on the rear end of the airframe body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Remaining Tasks: Analyzing N3 challenges </a:t>
            </a:r>
          </a:p>
          <a:p>
            <a:r>
              <a:rPr lang="en-US" dirty="0"/>
              <a:t>Research on proper materials for the airframe body and bolts</a:t>
            </a:r>
          </a:p>
          <a:p>
            <a:r>
              <a:rPr lang="en-US" dirty="0"/>
              <a:t>Research on various design of the deflector 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84C63-71DA-F159-2986-AAE96A0C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654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BFD6-B10D-B016-23C1-1F6E5445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Cooking of grains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22EB7-1061-841A-7505-25528AC27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50" y="4169403"/>
            <a:ext cx="3584796" cy="26885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150445-5D26-0798-6A75-271D32945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48" y="1289597"/>
            <a:ext cx="3584796" cy="26885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C5AABD-236D-6611-C121-016AC569F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57" y="1289597"/>
            <a:ext cx="2413005" cy="5352941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CB47578-20C7-4D1F-FE19-DE47A7F7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2269" cy="2630762"/>
          </a:xfrm>
        </p:spPr>
        <p:txBody>
          <a:bodyPr/>
          <a:lstStyle/>
          <a:p>
            <a:r>
              <a:rPr lang="en-US" dirty="0"/>
              <a:t>Mixing of grinded Potassium, Iron(iii) Oxide and added the heated sorbitol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2FA668-5125-0A44-A99A-26DB62D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3090" y="6337738"/>
            <a:ext cx="2448910" cy="520262"/>
          </a:xfrm>
        </p:spPr>
        <p:txBody>
          <a:bodyPr/>
          <a:lstStyle/>
          <a:p>
            <a:fld id="{E73BFCC2-80DD-4FD4-A77F-9190EDAFC23C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62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BBE4-0170-681C-2BC0-6F81EFA5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Dry Run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F76A-14A3-9BBC-390C-D4E1CC2D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01662" cy="3124747"/>
          </a:xfrm>
        </p:spPr>
        <p:txBody>
          <a:bodyPr/>
          <a:lstStyle/>
          <a:p>
            <a:r>
              <a:rPr lang="en-US" dirty="0"/>
              <a:t>Confirmation of the checklist of task allocation and items </a:t>
            </a:r>
          </a:p>
          <a:p>
            <a:r>
              <a:rPr lang="en-US" dirty="0"/>
              <a:t>Assembling of the airframe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E778F-AB46-D8BA-4D89-2FAC6622D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4" b="32721"/>
          <a:stretch/>
        </p:blipFill>
        <p:spPr>
          <a:xfrm>
            <a:off x="5980386" y="981129"/>
            <a:ext cx="2869324" cy="2406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0A1C7-DE74-D5FD-BB56-796C6FB2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10" y="981129"/>
            <a:ext cx="2027331" cy="2406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14FFA3-52B2-914C-57C9-CF0162976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85" y="3534790"/>
            <a:ext cx="5538953" cy="316632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F02C65-58B6-941C-DD00-4B5F53FE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6718"/>
            <a:ext cx="3581400" cy="404758"/>
          </a:xfrm>
        </p:spPr>
        <p:txBody>
          <a:bodyPr/>
          <a:lstStyle/>
          <a:p>
            <a:fld id="{E73BFCC2-80DD-4FD4-A77F-9190EDAFC23C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814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4967-CAFB-B325-BE1B-8B22E9B4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N3 Launch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B430-286D-3397-5A15-F9A7687F1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49110" cy="45016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Assembly of the launch pad ensuring everything is in place i.e. deflector plate, pegs, bolts and nuts</a:t>
            </a:r>
          </a:p>
          <a:p>
            <a:r>
              <a:rPr lang="en-US" dirty="0"/>
              <a:t>Assembly of the museum piece</a:t>
            </a:r>
          </a:p>
          <a:p>
            <a:r>
              <a:rPr lang="en-US" dirty="0"/>
              <a:t>Aligning  and bolting of the motor casing on the rear end of the airframe casing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6164E-E384-2034-FDEB-F26444FA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939" y="1030533"/>
            <a:ext cx="3026899" cy="2653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77D806-C61A-E6A3-68A8-C963D6748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24" y="3863880"/>
            <a:ext cx="3760276" cy="2820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B4EC96-A2DC-8DBE-D183-C43DC32178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56"/>
          <a:stretch/>
        </p:blipFill>
        <p:spPr>
          <a:xfrm>
            <a:off x="6327227" y="1094313"/>
            <a:ext cx="1645925" cy="2653345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5139BC-7E82-32BC-6F19-6FDB10C1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035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16B9-565A-B56E-659B-82F72206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Remaining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DF2F-95F4-0567-D1C5-FB02B637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2890" cy="4351338"/>
          </a:xfrm>
        </p:spPr>
        <p:txBody>
          <a:bodyPr/>
          <a:lstStyle/>
          <a:p>
            <a:r>
              <a:rPr lang="en-US" dirty="0"/>
              <a:t>Research on various design of the deflector plate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128008-F7D2-B38C-AB60-DE2390F43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931" y="365125"/>
            <a:ext cx="3342290" cy="3810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80EE7D-7FBB-AE52-8F30-CF18DF328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92" y="3161353"/>
            <a:ext cx="2885640" cy="3511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8F08E3-7489-BD6D-79FB-C30C7A3C3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63157" y="355958"/>
            <a:ext cx="1915509" cy="26694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2D481A-5652-747E-C1EA-729035371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15" y="3247697"/>
            <a:ext cx="2858203" cy="342470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007727F-AEB4-2E12-8EF4-EC14B3EB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778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47B6-3BA4-96DA-4484-8F724FEE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consideration in material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2B57-D8C8-FB03-2933-2C2E19F71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959"/>
            <a:ext cx="5257800" cy="5010916"/>
          </a:xfrm>
        </p:spPr>
        <p:txBody>
          <a:bodyPr>
            <a:normAutofit/>
          </a:bodyPr>
          <a:lstStyle/>
          <a:p>
            <a:r>
              <a:rPr lang="en-US" b="1" dirty="0"/>
              <a:t>Strength</a:t>
            </a:r>
            <a:r>
              <a:rPr lang="en-US" dirty="0"/>
              <a:t>: Requirement for material to withstand forces during launch</a:t>
            </a:r>
          </a:p>
          <a:p>
            <a:r>
              <a:rPr lang="en-US" b="1" dirty="0"/>
              <a:t>Weight</a:t>
            </a:r>
            <a:r>
              <a:rPr lang="en-US" dirty="0"/>
              <a:t> :Importance of light weight material for fuel efficiency</a:t>
            </a:r>
          </a:p>
          <a:p>
            <a:r>
              <a:rPr lang="en-US" b="1" dirty="0"/>
              <a:t>Availability: </a:t>
            </a:r>
            <a:r>
              <a:rPr lang="en-US" dirty="0"/>
              <a:t>The ease of accessing the material</a:t>
            </a:r>
          </a:p>
          <a:p>
            <a:r>
              <a:rPr lang="en-US" b="1" dirty="0"/>
              <a:t>Thermal resistance: </a:t>
            </a:r>
            <a:r>
              <a:rPr lang="en-US" dirty="0"/>
              <a:t>Able to withstand high temperatures and pressure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CCB20-4441-1919-2810-14B8E7F9B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77" y="1848638"/>
            <a:ext cx="5405232" cy="27233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4F1A-B3B1-88B7-6F28-D4EAF6A4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032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CB87-296E-D706-13F5-6E273C7A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8" y="0"/>
            <a:ext cx="10515600" cy="1325563"/>
          </a:xfrm>
        </p:spPr>
        <p:txBody>
          <a:bodyPr/>
          <a:lstStyle/>
          <a:p>
            <a:r>
              <a:rPr lang="en-US" b="1" dirty="0"/>
              <a:t>Material in consideration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2A2EF1-9ED9-8E41-254C-BB4A14868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5572"/>
              </p:ext>
            </p:extLst>
          </p:nvPr>
        </p:nvGraphicFramePr>
        <p:xfrm>
          <a:off x="459828" y="1471447"/>
          <a:ext cx="10281744" cy="502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248">
                  <a:extLst>
                    <a:ext uri="{9D8B030D-6E8A-4147-A177-3AD203B41FA5}">
                      <a16:colId xmlns:a16="http://schemas.microsoft.com/office/drawing/2014/main" val="3086808651"/>
                    </a:ext>
                  </a:extLst>
                </a:gridCol>
                <a:gridCol w="3427248">
                  <a:extLst>
                    <a:ext uri="{9D8B030D-6E8A-4147-A177-3AD203B41FA5}">
                      <a16:colId xmlns:a16="http://schemas.microsoft.com/office/drawing/2014/main" val="2352597749"/>
                    </a:ext>
                  </a:extLst>
                </a:gridCol>
                <a:gridCol w="3427248">
                  <a:extLst>
                    <a:ext uri="{9D8B030D-6E8A-4147-A177-3AD203B41FA5}">
                      <a16:colId xmlns:a16="http://schemas.microsoft.com/office/drawing/2014/main" val="180339179"/>
                    </a:ext>
                  </a:extLst>
                </a:gridCol>
              </a:tblGrid>
              <a:tr h="754117">
                <a:tc>
                  <a:txBody>
                    <a:bodyPr/>
                    <a:lstStyle/>
                    <a:p>
                      <a:r>
                        <a:rPr lang="en-US" sz="2000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04573"/>
                  </a:ext>
                </a:extLst>
              </a:tr>
              <a:tr h="1316422">
                <a:tc>
                  <a:txBody>
                    <a:bodyPr/>
                    <a:lstStyle/>
                    <a:p>
                      <a:r>
                        <a:rPr lang="en-US" sz="2400" dirty="0"/>
                        <a:t>Aluminum alloy</a:t>
                      </a:r>
                    </a:p>
                    <a:p>
                      <a:r>
                        <a:rPr lang="en-US" sz="2400" dirty="0"/>
                        <a:t>Grade AA6061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Light weight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High corrosion resistance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Easy to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Welding challenges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Low melting point  (585 </a:t>
                      </a:r>
                      <a:r>
                        <a:rPr lang="en-US" sz="2000" baseline="30000" dirty="0"/>
                        <a:t>0</a:t>
                      </a:r>
                      <a:r>
                        <a:rPr lang="en-US" sz="2000" baseline="0" dirty="0"/>
                        <a:t>C 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0203"/>
                  </a:ext>
                </a:extLst>
              </a:tr>
              <a:tr h="1261242">
                <a:tc>
                  <a:txBody>
                    <a:bodyPr/>
                    <a:lstStyle/>
                    <a:p>
                      <a:r>
                        <a:rPr lang="en-US" sz="2400" dirty="0"/>
                        <a:t>Al-Ti alloy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High strength to weight ratio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Low thermal conductivity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Good corrosion resistance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Complex to weld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Expensive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271803"/>
                  </a:ext>
                </a:extLst>
              </a:tr>
              <a:tr h="1597572">
                <a:tc>
                  <a:txBody>
                    <a:bodyPr/>
                    <a:lstStyle/>
                    <a:p>
                      <a:r>
                        <a:rPr lang="en-US" sz="2400" dirty="0"/>
                        <a:t>carbon fiber reinforced plastic</a:t>
                      </a:r>
                    </a:p>
                    <a:p>
                      <a:r>
                        <a:rPr lang="en-US" dirty="0"/>
                        <a:t>A composite where the</a:t>
                      </a:r>
                    </a:p>
                    <a:p>
                      <a:r>
                        <a:rPr lang="en-US" dirty="0"/>
                        <a:t>Matrix – Epoxy resin</a:t>
                      </a:r>
                    </a:p>
                    <a:p>
                      <a:r>
                        <a:rPr lang="en-US" dirty="0"/>
                        <a:t>Fiber – carbon 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High strength to weight ratio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High corrosion resistance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High stiffness and rigidity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They are brittle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Have anisotropic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9517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C5EF-0D4C-AFA2-6CCA-C5E366E7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CC2-80DD-4FD4-A77F-9190EDAFC23C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824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337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NAKUJA 2024 Airframe Progress Report</vt:lpstr>
      <vt:lpstr>Task Completed Last Week</vt:lpstr>
      <vt:lpstr>Task in this week</vt:lpstr>
      <vt:lpstr>Cooking of grains</vt:lpstr>
      <vt:lpstr>Dry Run Participation</vt:lpstr>
      <vt:lpstr>N3 Launch Preparation</vt:lpstr>
      <vt:lpstr>Remaining Tasks</vt:lpstr>
      <vt:lpstr>Key consideration in material selection</vt:lpstr>
      <vt:lpstr>Material in consideration</vt:lpstr>
      <vt:lpstr>Next week objectives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NAKUJA 2024 Airframe Progress Report</dc:title>
  <dc:creator>Keem Collo</dc:creator>
  <cp:lastModifiedBy>Keem Collo</cp:lastModifiedBy>
  <cp:revision>5</cp:revision>
  <dcterms:created xsi:type="dcterms:W3CDTF">2024-02-02T09:00:46Z</dcterms:created>
  <dcterms:modified xsi:type="dcterms:W3CDTF">2024-02-02T11:09:42Z</dcterms:modified>
</cp:coreProperties>
</file>