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9" r:id="rId7"/>
    <p:sldId id="272" r:id="rId8"/>
    <p:sldId id="261" r:id="rId9"/>
    <p:sldId id="263" r:id="rId10"/>
    <p:sldId id="262" r:id="rId11"/>
    <p:sldId id="270" r:id="rId12"/>
    <p:sldId id="271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537A40-4746-4AFB-A972-449B24028F9C}">
  <a:tblStyle styleId="{7D537A40-4746-4AFB-A972-449B24028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ec8ebbfd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ec8ebbfd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ec8ebbfd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ec8ebbfd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0c7c7a4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0c7c7a4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ec8ebbfd7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ec8ebbfd7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ec8ebbfd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ec8ebbfd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0b78e196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0b78e196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D070EFA-7062-31E1-DD24-DE96DA7A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ec8ebbfd7_0_284:notes">
            <a:extLst>
              <a:ext uri="{FF2B5EF4-FFF2-40B4-BE49-F238E27FC236}">
                <a16:creationId xmlns:a16="http://schemas.microsoft.com/office/drawing/2014/main" id="{D55BB6F5-1E0D-D8FB-0D39-523D20D209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ec8ebbfd7_0_284:notes">
            <a:extLst>
              <a:ext uri="{FF2B5EF4-FFF2-40B4-BE49-F238E27FC236}">
                <a16:creationId xmlns:a16="http://schemas.microsoft.com/office/drawing/2014/main" id="{BF318FB2-CCAD-95B6-74F7-1DED6729B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1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ec8ebbfd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ec8ebbfd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177149"/>
            <a:ext cx="33246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WEEK 4 PROGRESS REPORT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2321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AIRFRAME TEAM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0" y="148250"/>
            <a:ext cx="972725" cy="9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13A9F7F2-8ADD-B434-2271-30A678391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>
            <a:extLst>
              <a:ext uri="{FF2B5EF4-FFF2-40B4-BE49-F238E27FC236}">
                <a16:creationId xmlns:a16="http://schemas.microsoft.com/office/drawing/2014/main" id="{4A9CC637-71FE-D054-6E99-5C8036AAE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PARACHUTE DESIGN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07" y="977462"/>
            <a:ext cx="3689131" cy="28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4D47-498C-5F12-7136-DEF390B7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88500-F9F3-82D7-12EE-616A9C76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9" y="1498107"/>
            <a:ext cx="4151859" cy="1983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DF8BB-7FBB-EDC1-0934-2A42B0F3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1" y="3559430"/>
            <a:ext cx="3600422" cy="9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5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9195-5671-1029-4ED1-3DB9D3DD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644"/>
            <a:ext cx="7414561" cy="548141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calculations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EBB30-750A-9F0D-2787-AE8462C9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6" y="620785"/>
            <a:ext cx="5477344" cy="3997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3316F3-BADC-3703-4EA7-88EC564F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16" y="3849442"/>
            <a:ext cx="2070206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Georgia"/>
                <a:ea typeface="Georgia"/>
                <a:cs typeface="Georgia"/>
                <a:sym typeface="Georgia"/>
              </a:rPr>
              <a:t>THANK 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Georgia"/>
                <a:ea typeface="Georgia"/>
                <a:cs typeface="Georgia"/>
                <a:sym typeface="Georgia"/>
              </a:rPr>
              <a:t>YOU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00125" y="2918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778707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565" b="1" dirty="0">
                <a:latin typeface="Times New Roman"/>
                <a:ea typeface="Times New Roman"/>
                <a:cs typeface="Times New Roman"/>
                <a:sym typeface="Times New Roman"/>
              </a:rPr>
              <a:t>Tasks completed</a:t>
            </a:r>
            <a:endParaRPr sz="156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#53  </a:t>
            </a:r>
            <a:r>
              <a:rPr lang="en-US" sz="1565" dirty="0">
                <a:latin typeface="Times New Roman"/>
                <a:ea typeface="Times New Roman"/>
                <a:cs typeface="Times New Roman"/>
                <a:sym typeface="Times New Roman"/>
              </a:rPr>
              <a:t>Open rocket simulation using the N3 motor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#67 </a:t>
            </a:r>
            <a:r>
              <a:rPr lang="en-US" sz="1565" dirty="0">
                <a:latin typeface="Times New Roman"/>
                <a:ea typeface="Times New Roman"/>
                <a:cs typeface="Times New Roman"/>
                <a:sym typeface="Times New Roman"/>
              </a:rPr>
              <a:t>Test of various joining methods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#41  Use of stopper to mount motor casing into the airframe.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#68 Parachute Design.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65" b="1" dirty="0">
                <a:latin typeface="Times New Roman"/>
                <a:ea typeface="Times New Roman"/>
                <a:cs typeface="Times New Roman"/>
                <a:sym typeface="Times New Roman"/>
              </a:rPr>
              <a:t>Remaining Tasks: 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Fabrication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6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1E53-ED50-D5CF-F4C0-4FDABACA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32712">
            <a:off x="5167236" y="2251270"/>
            <a:ext cx="3429643" cy="1581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18" y="986001"/>
            <a:ext cx="3741682" cy="3176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001"/>
            <a:ext cx="5328745" cy="3176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614" y="178676"/>
            <a:ext cx="888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OPENROCKET SIMULATION</a:t>
            </a:r>
            <a:endParaRPr lang="en-GB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 dirty="0">
                <a:latin typeface="+mj-lt"/>
                <a:ea typeface="Georgia"/>
                <a:cs typeface="Georgia"/>
                <a:sym typeface="Georgia"/>
              </a:rPr>
              <a:t>Simulation</a:t>
            </a:r>
            <a:endParaRPr sz="3600" dirty="0"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044024" cy="3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1700" y="1597571"/>
            <a:ext cx="37150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Simulation the rocket in open motor using the N3 motor.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apogee of 1200m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Needed Apogee 1600m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Modifications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Changing the rocket body thickness to 1mm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Finding new ways to strengthen the rocket.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100911"/>
            <a:ext cx="2939447" cy="1755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56139"/>
            <a:ext cx="2939447" cy="19094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3671721" cy="335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decision was made to fabricate the first body tube ourselves.</a:t>
            </a:r>
          </a:p>
          <a:p>
            <a:r>
              <a:rPr lang="en-US" dirty="0"/>
              <a:t> Before progressing, the strength and impact on circularity resulting from the planned joining methods were to be tested.</a:t>
            </a:r>
          </a:p>
          <a:p>
            <a:r>
              <a:rPr lang="en-US" dirty="0"/>
              <a:t> The material for the tests was obtained from an N3 aluminum rocket.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1700" y="210207"/>
            <a:ext cx="85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TEST SAMPLES FROM N3</a:t>
            </a:r>
            <a:endParaRPr lang="en-GB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21" y="1225225"/>
            <a:ext cx="2364828" cy="2004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1" y="1705724"/>
            <a:ext cx="2032107" cy="14022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41" y="3415862"/>
            <a:ext cx="1198179" cy="1534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41" y="3259964"/>
            <a:ext cx="1114097" cy="16904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RIVETING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2935997" cy="3354000"/>
          </a:xfrm>
        </p:spPr>
        <p:txBody>
          <a:bodyPr/>
          <a:lstStyle/>
          <a:p>
            <a:r>
              <a:rPr lang="en-US" dirty="0"/>
              <a:t>Were guided by </a:t>
            </a:r>
            <a:r>
              <a:rPr lang="en-US" i="1" dirty="0"/>
              <a:t>A Textbook of Machine Design by </a:t>
            </a:r>
            <a:r>
              <a:rPr lang="en-GB" i="1" dirty="0"/>
              <a:t>R.S. KHURMI and J.K. GUPTA</a:t>
            </a:r>
          </a:p>
          <a:p>
            <a:r>
              <a:rPr lang="en-US" dirty="0"/>
              <a:t>We made a sample of a butt rivet joint.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87" y="3778040"/>
            <a:ext cx="2406655" cy="799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2" y="3236048"/>
            <a:ext cx="1600154" cy="1634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9ABBC-0843-3A20-5ED4-53B7B189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10" y="2728346"/>
            <a:ext cx="2798972" cy="2099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1C15DD-6365-0FFA-91C0-202963ED8F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24" r="6609" b="17332"/>
          <a:stretch/>
        </p:blipFill>
        <p:spPr>
          <a:xfrm>
            <a:off x="3834226" y="375056"/>
            <a:ext cx="2793077" cy="24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3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D293-B15E-3B0D-21F3-36E4353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joining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CDEE6-891A-C57C-A0F1-7B8600D6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3" y="1520390"/>
            <a:ext cx="2230817" cy="2974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35473-B153-F76A-314C-81C9F0F4E6D2}"/>
              </a:ext>
            </a:extLst>
          </p:cNvPr>
          <p:cNvSpPr txBox="1"/>
          <p:nvPr/>
        </p:nvSpPr>
        <p:spPr>
          <a:xfrm>
            <a:off x="3665989" y="1520390"/>
            <a:ext cx="3380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Simplicity in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58C11-268A-F6FB-714B-20A6484E304D}"/>
              </a:ext>
            </a:extLst>
          </p:cNvPr>
          <p:cNvSpPr txBox="1"/>
          <p:nvPr/>
        </p:nvSpPr>
        <p:spPr>
          <a:xfrm>
            <a:off x="3317846" y="3007601"/>
            <a:ext cx="42825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Söhne"/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Added weight (results to imbalance)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Aerodynamic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3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STOPPER SAMPLE FABRICATION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777767" y="3879975"/>
            <a:ext cx="5381296" cy="94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We fabricated the sample  mild steel stopper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05" y="1635700"/>
            <a:ext cx="1994781" cy="175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1" y="1617443"/>
            <a:ext cx="1511846" cy="2015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7" y="1635700"/>
            <a:ext cx="2367993" cy="2484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30" y="1635700"/>
            <a:ext cx="1722864" cy="2124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MATERIAL 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3324879" cy="33540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One of us visited Industrial area and found an aluminum sheet 8’x4’ and a Fabricator.</a:t>
            </a:r>
          </a:p>
          <a:p>
            <a:pPr marL="114300" indent="0">
              <a:buNone/>
            </a:pPr>
            <a:r>
              <a:rPr lang="en-US" dirty="0"/>
              <a:t>Material found (6063)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87" y="1225225"/>
            <a:ext cx="1595026" cy="212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89" y="1225225"/>
            <a:ext cx="1747152" cy="2329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226</Words>
  <Application>Microsoft Office PowerPoint</Application>
  <PresentationFormat>On-screen Show (16:9)</PresentationFormat>
  <Paragraphs>46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Economica</vt:lpstr>
      <vt:lpstr>Georgia</vt:lpstr>
      <vt:lpstr>Open Sans</vt:lpstr>
      <vt:lpstr>Söhne</vt:lpstr>
      <vt:lpstr>Times New Roman</vt:lpstr>
      <vt:lpstr>Luxe</vt:lpstr>
      <vt:lpstr>WEEK 4 PROGRESS REPORT</vt:lpstr>
      <vt:lpstr>Objectives</vt:lpstr>
      <vt:lpstr>PowerPoint Presentation</vt:lpstr>
      <vt:lpstr> Simulation</vt:lpstr>
      <vt:lpstr>PowerPoint Presentation</vt:lpstr>
      <vt:lpstr>RIVETING</vt:lpstr>
      <vt:lpstr>Overlap joining method</vt:lpstr>
      <vt:lpstr>STOPPER SAMPLE FABRICATION</vt:lpstr>
      <vt:lpstr>MATERIAL </vt:lpstr>
      <vt:lpstr>PARACHUTE DESIGN</vt:lpstr>
      <vt:lpstr>Design calculations</vt:lpstr>
      <vt:lpstr>Design calculations</vt:lpstr>
      <vt:lpstr>THANK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PROGRESS REPORT</dc:title>
  <dc:creator>user</dc:creator>
  <cp:lastModifiedBy>user</cp:lastModifiedBy>
  <cp:revision>22</cp:revision>
  <dcterms:modified xsi:type="dcterms:W3CDTF">2024-02-15T12:09:02Z</dcterms:modified>
</cp:coreProperties>
</file>