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1c42ee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21c42ee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30323564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30323564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30323564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b30323564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3032356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b3032356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4307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Audio Source Separation</a:t>
            </a:r>
            <a:endParaRPr sz="50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90"/>
              <a:t>Multi-Channel U-Net</a:t>
            </a:r>
            <a:endParaRPr sz="2790"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1389975" y="447003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70">
                <a:solidFill>
                  <a:schemeClr val="dk2"/>
                </a:solidFill>
              </a:rPr>
              <a:t>Presenters: Nakula Neeraje, Videh Aggarwal</a:t>
            </a:r>
            <a:endParaRPr sz="1670">
              <a:solidFill>
                <a:schemeClr val="dk2"/>
              </a:solidFill>
            </a:endParaRP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"/>
          </p:nvPr>
        </p:nvSpPr>
        <p:spPr>
          <a:xfrm>
            <a:off x="1784375" y="301023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90"/>
              <a:t>using</a:t>
            </a:r>
            <a:endParaRPr sz="22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695050" y="682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Results: </a:t>
            </a: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4AC83-9F73-984D-98E6-BC2A0888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8" y="1516768"/>
            <a:ext cx="5586053" cy="23266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3317100"/>
            <a:ext cx="7505700" cy="12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source separation involves identifying and estimating the various sources present in the original audio mixture.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working with 4 sources - Vocals, Bass, Drums and Rest, to leverage the advantage our model has with multiple sources.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4696200" y="762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725" y="1547399"/>
            <a:ext cx="3933925" cy="16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/>
        </p:nvSpPr>
        <p:spPr>
          <a:xfrm>
            <a:off x="304800" y="-5"/>
            <a:ext cx="3000000" cy="1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2"/>
          </p:nvPr>
        </p:nvSpPr>
        <p:spPr>
          <a:xfrm>
            <a:off x="5074575" y="1779200"/>
            <a:ext cx="36861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Dedicated Models:</a:t>
            </a:r>
            <a:r>
              <a:rPr lang="en" sz="1500"/>
              <a:t> Independent models for each output.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Conditioned Model:</a:t>
            </a:r>
            <a:r>
              <a:rPr lang="en" sz="1500"/>
              <a:t> Control parameters dependent on input influence a single model and predict the masks. 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/>
              <a:t>Multi-Task Model:</a:t>
            </a:r>
            <a:r>
              <a:rPr lang="en" sz="1500"/>
              <a:t> Multiple channels corresponding to each output. </a:t>
            </a:r>
            <a:endParaRPr sz="15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80" y="1458705"/>
            <a:ext cx="4126251" cy="28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819150" y="4438725"/>
            <a:ext cx="74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R. Caruana, “Multitask learning,” Machine learning, vol. 28, no. 1, pp. 41–75, 1997.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16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75" y="431100"/>
            <a:ext cx="6678248" cy="460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501250" y="0"/>
            <a:ext cx="581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Architecture - Multi Channel UNet : 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099475" y="2919275"/>
            <a:ext cx="79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Encoder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976700" y="2919275"/>
            <a:ext cx="79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Decoder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2342463" y="3974375"/>
            <a:ext cx="3709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Multi-task learning loss function</a:t>
            </a:r>
            <a:endParaRPr sz="18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050" y="1603125"/>
            <a:ext cx="2204025" cy="11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075" y="2781130"/>
            <a:ext cx="5779474" cy="10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Weighting Strategies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Dynamic Weight Average: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775" y="1991725"/>
            <a:ext cx="5829775" cy="7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1062400" y="3084625"/>
            <a:ext cx="7466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Loss decreasing rapidly is assigned a lower weight in comparison to the Loss decreasing slowly.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‘t’ is the iteration index and ‘T’ is the temperature that defines the softness of weights.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very high ‘T’ equalizes the weights. It is a hyperparameter we can tune.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731225" y="590875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Energy Based Weighting: 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1062400" y="3084625"/>
            <a:ext cx="7466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Different sources have different average energies.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The model tends to prioritize the sources with greater average energy.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Hence, weights have been assigned as: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650" y="1136875"/>
            <a:ext cx="3614479" cy="17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subTitle" idx="1"/>
          </p:nvPr>
        </p:nvSpPr>
        <p:spPr>
          <a:xfrm>
            <a:off x="731225" y="590875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Energy Based Weighting: 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945175" y="1128350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Energy of i</a:t>
            </a:r>
            <a:r>
              <a:rPr lang="en" baseline="3000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source: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12" y="1607700"/>
            <a:ext cx="2389025" cy="5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945175" y="2286000"/>
            <a:ext cx="412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Energy of i</a:t>
            </a:r>
            <a:r>
              <a:rPr lang="en" baseline="3000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source in the t</a:t>
            </a:r>
            <a:r>
              <a:rPr lang="en" baseline="30000"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batch: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875" y="2827275"/>
            <a:ext cx="2692243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945175" y="3368550"/>
            <a:ext cx="441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Squared Energy of i</a:t>
            </a:r>
            <a:r>
              <a:rPr lang="en" baseline="3000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source:</a:t>
            </a:r>
            <a:endParaRPr baseline="30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5950" y="3909825"/>
            <a:ext cx="209209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75" y="1689325"/>
            <a:ext cx="50006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38" y="2571750"/>
            <a:ext cx="30384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350" y="3517550"/>
            <a:ext cx="45720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578425" y="524075"/>
            <a:ext cx="324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Metrics: 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3675" y="1165850"/>
            <a:ext cx="3064000" cy="44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On-screen Show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Nunito</vt:lpstr>
      <vt:lpstr>Shift</vt:lpstr>
      <vt:lpstr>Audio Source Separation</vt:lpstr>
      <vt:lpstr>Introduction</vt:lpstr>
      <vt:lpstr>Related Work</vt:lpstr>
      <vt:lpstr>PowerPoint Presentation</vt:lpstr>
      <vt:lpstr>Loss Function</vt:lpstr>
      <vt:lpstr>Loss Weighting Strategies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Source Separation</dc:title>
  <cp:lastModifiedBy>Videh Aggarwal</cp:lastModifiedBy>
  <cp:revision>1</cp:revision>
  <dcterms:modified xsi:type="dcterms:W3CDTF">2022-08-18T17:37:26Z</dcterms:modified>
</cp:coreProperties>
</file>