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46554A-0014-40AC-9DC0-C54B1DE532C6}" v="40" dt="2022-02-02T11:07:22.8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shmukh, NakulX" userId="4516717b-f28e-43fc-9a69-25c829aeccfc" providerId="ADAL" clId="{AC46554A-0014-40AC-9DC0-C54B1DE532C6}"/>
    <pc:docChg chg="undo custSel addSld modSld">
      <pc:chgData name="Deshmukh, NakulX" userId="4516717b-f28e-43fc-9a69-25c829aeccfc" providerId="ADAL" clId="{AC46554A-0014-40AC-9DC0-C54B1DE532C6}" dt="2022-02-04T03:49:36.660" v="467" actId="478"/>
      <pc:docMkLst>
        <pc:docMk/>
      </pc:docMkLst>
      <pc:sldChg chg="addSp modSp mod">
        <pc:chgData name="Deshmukh, NakulX" userId="4516717b-f28e-43fc-9a69-25c829aeccfc" providerId="ADAL" clId="{AC46554A-0014-40AC-9DC0-C54B1DE532C6}" dt="2022-02-02T08:29:59.673" v="221" actId="692"/>
        <pc:sldMkLst>
          <pc:docMk/>
          <pc:sldMk cId="3095327986" sldId="256"/>
        </pc:sldMkLst>
        <pc:spChg chg="add mod">
          <ac:chgData name="Deshmukh, NakulX" userId="4516717b-f28e-43fc-9a69-25c829aeccfc" providerId="ADAL" clId="{AC46554A-0014-40AC-9DC0-C54B1DE532C6}" dt="2022-02-01T12:38:45.252" v="109" actId="20577"/>
          <ac:spMkLst>
            <pc:docMk/>
            <pc:sldMk cId="3095327986" sldId="256"/>
            <ac:spMk id="69" creationId="{F73DE232-7225-41B6-BAA8-30ED6DB19897}"/>
          </ac:spMkLst>
        </pc:spChg>
        <pc:spChg chg="add mod">
          <ac:chgData name="Deshmukh, NakulX" userId="4516717b-f28e-43fc-9a69-25c829aeccfc" providerId="ADAL" clId="{AC46554A-0014-40AC-9DC0-C54B1DE532C6}" dt="2022-02-01T12:39:23.022" v="116" actId="1038"/>
          <ac:spMkLst>
            <pc:docMk/>
            <pc:sldMk cId="3095327986" sldId="256"/>
            <ac:spMk id="70" creationId="{25233AEC-A1FA-4DB6-85E6-FA817BEC3CE6}"/>
          </ac:spMkLst>
        </pc:spChg>
        <pc:cxnChg chg="mod">
          <ac:chgData name="Deshmukh, NakulX" userId="4516717b-f28e-43fc-9a69-25c829aeccfc" providerId="ADAL" clId="{AC46554A-0014-40AC-9DC0-C54B1DE532C6}" dt="2022-02-02T08:28:17.553" v="216" actId="208"/>
          <ac:cxnSpMkLst>
            <pc:docMk/>
            <pc:sldMk cId="3095327986" sldId="256"/>
            <ac:cxnSpMk id="49" creationId="{C831B9E1-BF5F-4D4D-9D61-3E80B47E2713}"/>
          </ac:cxnSpMkLst>
        </pc:cxnChg>
        <pc:cxnChg chg="mod">
          <ac:chgData name="Deshmukh, NakulX" userId="4516717b-f28e-43fc-9a69-25c829aeccfc" providerId="ADAL" clId="{AC46554A-0014-40AC-9DC0-C54B1DE532C6}" dt="2022-02-02T08:28:30.661" v="217" actId="208"/>
          <ac:cxnSpMkLst>
            <pc:docMk/>
            <pc:sldMk cId="3095327986" sldId="256"/>
            <ac:cxnSpMk id="53" creationId="{9E146BE0-71EA-4D55-BD43-FFCF10A47F03}"/>
          </ac:cxnSpMkLst>
        </pc:cxnChg>
        <pc:cxnChg chg="mod">
          <ac:chgData name="Deshmukh, NakulX" userId="4516717b-f28e-43fc-9a69-25c829aeccfc" providerId="ADAL" clId="{AC46554A-0014-40AC-9DC0-C54B1DE532C6}" dt="2022-02-02T08:28:39.369" v="218" actId="208"/>
          <ac:cxnSpMkLst>
            <pc:docMk/>
            <pc:sldMk cId="3095327986" sldId="256"/>
            <ac:cxnSpMk id="59" creationId="{E10C6E7C-BBBE-41D4-BE2E-2C496EDA62CE}"/>
          </ac:cxnSpMkLst>
        </pc:cxnChg>
        <pc:cxnChg chg="mod">
          <ac:chgData name="Deshmukh, NakulX" userId="4516717b-f28e-43fc-9a69-25c829aeccfc" providerId="ADAL" clId="{AC46554A-0014-40AC-9DC0-C54B1DE532C6}" dt="2022-02-01T12:37:15.680" v="84" actId="14100"/>
          <ac:cxnSpMkLst>
            <pc:docMk/>
            <pc:sldMk cId="3095327986" sldId="256"/>
            <ac:cxnSpMk id="61" creationId="{87A68165-1C6D-42B9-BA49-D06CB4A3103C}"/>
          </ac:cxnSpMkLst>
        </pc:cxnChg>
        <pc:cxnChg chg="mod">
          <ac:chgData name="Deshmukh, NakulX" userId="4516717b-f28e-43fc-9a69-25c829aeccfc" providerId="ADAL" clId="{AC46554A-0014-40AC-9DC0-C54B1DE532C6}" dt="2022-02-02T08:29:59.673" v="221" actId="692"/>
          <ac:cxnSpMkLst>
            <pc:docMk/>
            <pc:sldMk cId="3095327986" sldId="256"/>
            <ac:cxnSpMk id="63" creationId="{0FAE55AC-DB2D-458D-B942-10478DECC703}"/>
          </ac:cxnSpMkLst>
        </pc:cxnChg>
        <pc:cxnChg chg="mod">
          <ac:chgData name="Deshmukh, NakulX" userId="4516717b-f28e-43fc-9a69-25c829aeccfc" providerId="ADAL" clId="{AC46554A-0014-40AC-9DC0-C54B1DE532C6}" dt="2022-02-02T08:28:43.724" v="219" actId="208"/>
          <ac:cxnSpMkLst>
            <pc:docMk/>
            <pc:sldMk cId="3095327986" sldId="256"/>
            <ac:cxnSpMk id="66" creationId="{1C8CE981-8547-4474-9954-91B143B72A6C}"/>
          </ac:cxnSpMkLst>
        </pc:cxnChg>
      </pc:sldChg>
      <pc:sldChg chg="addSp delSp modSp mod">
        <pc:chgData name="Deshmukh, NakulX" userId="4516717b-f28e-43fc-9a69-25c829aeccfc" providerId="ADAL" clId="{AC46554A-0014-40AC-9DC0-C54B1DE532C6}" dt="2022-02-02T10:53:36.463" v="236" actId="208"/>
        <pc:sldMkLst>
          <pc:docMk/>
          <pc:sldMk cId="340064761" sldId="257"/>
        </pc:sldMkLst>
        <pc:spChg chg="add mod">
          <ac:chgData name="Deshmukh, NakulX" userId="4516717b-f28e-43fc-9a69-25c829aeccfc" providerId="ADAL" clId="{AC46554A-0014-40AC-9DC0-C54B1DE532C6}" dt="2022-02-02T08:31:29.292" v="223" actId="20577"/>
          <ac:spMkLst>
            <pc:docMk/>
            <pc:sldMk cId="340064761" sldId="257"/>
            <ac:spMk id="2" creationId="{A9EEC2DD-CB16-4C98-8801-DD4103F1D282}"/>
          </ac:spMkLst>
        </pc:spChg>
        <pc:spChg chg="add mod">
          <ac:chgData name="Deshmukh, NakulX" userId="4516717b-f28e-43fc-9a69-25c829aeccfc" providerId="ADAL" clId="{AC46554A-0014-40AC-9DC0-C54B1DE532C6}" dt="2022-02-01T12:30:30.413" v="30" actId="1076"/>
          <ac:spMkLst>
            <pc:docMk/>
            <pc:sldMk cId="340064761" sldId="257"/>
            <ac:spMk id="4" creationId="{FFF6961F-C982-43F8-97C6-AF65BD3DCBEB}"/>
          </ac:spMkLst>
        </pc:spChg>
        <pc:spChg chg="add mod">
          <ac:chgData name="Deshmukh, NakulX" userId="4516717b-f28e-43fc-9a69-25c829aeccfc" providerId="ADAL" clId="{AC46554A-0014-40AC-9DC0-C54B1DE532C6}" dt="2022-02-01T12:30:26.252" v="28" actId="1076"/>
          <ac:spMkLst>
            <pc:docMk/>
            <pc:sldMk cId="340064761" sldId="257"/>
            <ac:spMk id="5" creationId="{8DCA769A-24B3-4983-8F10-8D1847324E44}"/>
          </ac:spMkLst>
        </pc:spChg>
        <pc:spChg chg="add mod">
          <ac:chgData name="Deshmukh, NakulX" userId="4516717b-f28e-43fc-9a69-25c829aeccfc" providerId="ADAL" clId="{AC46554A-0014-40AC-9DC0-C54B1DE532C6}" dt="2022-02-01T12:33:28.709" v="62" actId="1076"/>
          <ac:spMkLst>
            <pc:docMk/>
            <pc:sldMk cId="340064761" sldId="257"/>
            <ac:spMk id="6" creationId="{9115EFFD-92C8-4F70-8215-38181B7DC8B0}"/>
          </ac:spMkLst>
        </pc:spChg>
        <pc:spChg chg="add mod">
          <ac:chgData name="Deshmukh, NakulX" userId="4516717b-f28e-43fc-9a69-25c829aeccfc" providerId="ADAL" clId="{AC46554A-0014-40AC-9DC0-C54B1DE532C6}" dt="2022-02-01T12:33:28.709" v="62" actId="1076"/>
          <ac:spMkLst>
            <pc:docMk/>
            <pc:sldMk cId="340064761" sldId="257"/>
            <ac:spMk id="7" creationId="{F80BA677-AC36-4914-9975-28B75EFDCF60}"/>
          </ac:spMkLst>
        </pc:spChg>
        <pc:spChg chg="add mod">
          <ac:chgData name="Deshmukh, NakulX" userId="4516717b-f28e-43fc-9a69-25c829aeccfc" providerId="ADAL" clId="{AC46554A-0014-40AC-9DC0-C54B1DE532C6}" dt="2022-02-01T12:33:28.709" v="62" actId="1076"/>
          <ac:spMkLst>
            <pc:docMk/>
            <pc:sldMk cId="340064761" sldId="257"/>
            <ac:spMk id="13" creationId="{FF2E4B08-75C2-4CD4-BF57-603B4559611B}"/>
          </ac:spMkLst>
        </pc:spChg>
        <pc:spChg chg="add mod">
          <ac:chgData name="Deshmukh, NakulX" userId="4516717b-f28e-43fc-9a69-25c829aeccfc" providerId="ADAL" clId="{AC46554A-0014-40AC-9DC0-C54B1DE532C6}" dt="2022-02-02T08:32:09.737" v="228" actId="20577"/>
          <ac:spMkLst>
            <pc:docMk/>
            <pc:sldMk cId="340064761" sldId="257"/>
            <ac:spMk id="31" creationId="{CCF08715-C4D4-496E-8BC8-639E6797C1A7}"/>
          </ac:spMkLst>
        </pc:spChg>
        <pc:spChg chg="add mod">
          <ac:chgData name="Deshmukh, NakulX" userId="4516717b-f28e-43fc-9a69-25c829aeccfc" providerId="ADAL" clId="{AC46554A-0014-40AC-9DC0-C54B1DE532C6}" dt="2022-02-02T08:32:13.638" v="230" actId="20577"/>
          <ac:spMkLst>
            <pc:docMk/>
            <pc:sldMk cId="340064761" sldId="257"/>
            <ac:spMk id="32" creationId="{BDD0D4FD-2A10-4924-8885-34D918F47040}"/>
          </ac:spMkLst>
        </pc:spChg>
        <pc:spChg chg="add del mod">
          <ac:chgData name="Deshmukh, NakulX" userId="4516717b-f28e-43fc-9a69-25c829aeccfc" providerId="ADAL" clId="{AC46554A-0014-40AC-9DC0-C54B1DE532C6}" dt="2022-02-01T12:45:57.812" v="213" actId="478"/>
          <ac:spMkLst>
            <pc:docMk/>
            <pc:sldMk cId="340064761" sldId="257"/>
            <ac:spMk id="52" creationId="{0EA58632-40E0-400A-B56B-6FF44C10D74F}"/>
          </ac:spMkLst>
        </pc:spChg>
        <pc:cxnChg chg="add mod">
          <ac:chgData name="Deshmukh, NakulX" userId="4516717b-f28e-43fc-9a69-25c829aeccfc" providerId="ADAL" clId="{AC46554A-0014-40AC-9DC0-C54B1DE532C6}" dt="2022-02-01T12:31:41.875" v="34" actId="14100"/>
          <ac:cxnSpMkLst>
            <pc:docMk/>
            <pc:sldMk cId="340064761" sldId="257"/>
            <ac:cxnSpMk id="9" creationId="{7EBD93DA-B9A8-4E71-8508-269D5A47F302}"/>
          </ac:cxnSpMkLst>
        </pc:cxnChg>
        <pc:cxnChg chg="add mod">
          <ac:chgData name="Deshmukh, NakulX" userId="4516717b-f28e-43fc-9a69-25c829aeccfc" providerId="ADAL" clId="{AC46554A-0014-40AC-9DC0-C54B1DE532C6}" dt="2022-02-01T12:31:48.468" v="35" actId="571"/>
          <ac:cxnSpMkLst>
            <pc:docMk/>
            <pc:sldMk cId="340064761" sldId="257"/>
            <ac:cxnSpMk id="11" creationId="{2D3A6030-6A45-4439-B280-B885EE3541A6}"/>
          </ac:cxnSpMkLst>
        </pc:cxnChg>
        <pc:cxnChg chg="add mod">
          <ac:chgData name="Deshmukh, NakulX" userId="4516717b-f28e-43fc-9a69-25c829aeccfc" providerId="ADAL" clId="{AC46554A-0014-40AC-9DC0-C54B1DE532C6}" dt="2022-02-01T12:36:15.129" v="79" actId="108"/>
          <ac:cxnSpMkLst>
            <pc:docMk/>
            <pc:sldMk cId="340064761" sldId="257"/>
            <ac:cxnSpMk id="12" creationId="{437004F1-FE6E-41BF-8003-C03ABB1AE97D}"/>
          </ac:cxnSpMkLst>
        </pc:cxnChg>
        <pc:cxnChg chg="add mod">
          <ac:chgData name="Deshmukh, NakulX" userId="4516717b-f28e-43fc-9a69-25c829aeccfc" providerId="ADAL" clId="{AC46554A-0014-40AC-9DC0-C54B1DE532C6}" dt="2022-02-01T12:36:23.171" v="80" actId="108"/>
          <ac:cxnSpMkLst>
            <pc:docMk/>
            <pc:sldMk cId="340064761" sldId="257"/>
            <ac:cxnSpMk id="14" creationId="{3FA06457-F509-466B-BBC6-34CFB0FDCF4C}"/>
          </ac:cxnSpMkLst>
        </pc:cxnChg>
        <pc:cxnChg chg="add mod">
          <ac:chgData name="Deshmukh, NakulX" userId="4516717b-f28e-43fc-9a69-25c829aeccfc" providerId="ADAL" clId="{AC46554A-0014-40AC-9DC0-C54B1DE532C6}" dt="2022-02-01T12:36:07.176" v="78" actId="693"/>
          <ac:cxnSpMkLst>
            <pc:docMk/>
            <pc:sldMk cId="340064761" sldId="257"/>
            <ac:cxnSpMk id="15" creationId="{00E15CBC-9B70-4AD0-A8ED-D8AD1CCA5537}"/>
          </ac:cxnSpMkLst>
        </pc:cxnChg>
        <pc:cxnChg chg="add mod">
          <ac:chgData name="Deshmukh, NakulX" userId="4516717b-f28e-43fc-9a69-25c829aeccfc" providerId="ADAL" clId="{AC46554A-0014-40AC-9DC0-C54B1DE532C6}" dt="2022-02-01T12:42:04.091" v="166" actId="1035"/>
          <ac:cxnSpMkLst>
            <pc:docMk/>
            <pc:sldMk cId="340064761" sldId="257"/>
            <ac:cxnSpMk id="17" creationId="{EC868730-F3FA-4603-A8AD-C9F5CB665C8C}"/>
          </ac:cxnSpMkLst>
        </pc:cxnChg>
        <pc:cxnChg chg="add mod">
          <ac:chgData name="Deshmukh, NakulX" userId="4516717b-f28e-43fc-9a69-25c829aeccfc" providerId="ADAL" clId="{AC46554A-0014-40AC-9DC0-C54B1DE532C6}" dt="2022-02-01T12:42:01.195" v="163" actId="1036"/>
          <ac:cxnSpMkLst>
            <pc:docMk/>
            <pc:sldMk cId="340064761" sldId="257"/>
            <ac:cxnSpMk id="18" creationId="{387CFD17-A155-40AB-9146-1CEA5BC5FDD0}"/>
          </ac:cxnSpMkLst>
        </pc:cxnChg>
        <pc:cxnChg chg="add mod">
          <ac:chgData name="Deshmukh, NakulX" userId="4516717b-f28e-43fc-9a69-25c829aeccfc" providerId="ADAL" clId="{AC46554A-0014-40AC-9DC0-C54B1DE532C6}" dt="2022-02-01T12:44:13.083" v="187" actId="1036"/>
          <ac:cxnSpMkLst>
            <pc:docMk/>
            <pc:sldMk cId="340064761" sldId="257"/>
            <ac:cxnSpMk id="19" creationId="{02B05D6E-3DAE-48F3-B944-938033FCDB4A}"/>
          </ac:cxnSpMkLst>
        </pc:cxnChg>
        <pc:cxnChg chg="add del mod">
          <ac:chgData name="Deshmukh, NakulX" userId="4516717b-f28e-43fc-9a69-25c829aeccfc" providerId="ADAL" clId="{AC46554A-0014-40AC-9DC0-C54B1DE532C6}" dt="2022-02-01T12:34:16.297" v="67" actId="478"/>
          <ac:cxnSpMkLst>
            <pc:docMk/>
            <pc:sldMk cId="340064761" sldId="257"/>
            <ac:cxnSpMk id="20" creationId="{E9D0F3ED-FF0B-44BE-B12D-F4A1D40774B5}"/>
          </ac:cxnSpMkLst>
        </pc:cxnChg>
        <pc:cxnChg chg="add mod">
          <ac:chgData name="Deshmukh, NakulX" userId="4516717b-f28e-43fc-9a69-25c829aeccfc" providerId="ADAL" clId="{AC46554A-0014-40AC-9DC0-C54B1DE532C6}" dt="2022-02-01T12:34:52.502" v="71" actId="1076"/>
          <ac:cxnSpMkLst>
            <pc:docMk/>
            <pc:sldMk cId="340064761" sldId="257"/>
            <ac:cxnSpMk id="22" creationId="{F55D75CB-5BAD-4DBA-B8EC-CC37BE1F1F32}"/>
          </ac:cxnSpMkLst>
        </pc:cxnChg>
        <pc:cxnChg chg="add mod">
          <ac:chgData name="Deshmukh, NakulX" userId="4516717b-f28e-43fc-9a69-25c829aeccfc" providerId="ADAL" clId="{AC46554A-0014-40AC-9DC0-C54B1DE532C6}" dt="2022-02-01T12:36:35.003" v="81" actId="14100"/>
          <ac:cxnSpMkLst>
            <pc:docMk/>
            <pc:sldMk cId="340064761" sldId="257"/>
            <ac:cxnSpMk id="23" creationId="{1A0A2B5E-2AA4-404E-A39E-B8A0CE5FE306}"/>
          </ac:cxnSpMkLst>
        </pc:cxnChg>
        <pc:cxnChg chg="add del mod">
          <ac:chgData name="Deshmukh, NakulX" userId="4516717b-f28e-43fc-9a69-25c829aeccfc" providerId="ADAL" clId="{AC46554A-0014-40AC-9DC0-C54B1DE532C6}" dt="2022-02-01T12:35:10.263" v="75" actId="478"/>
          <ac:cxnSpMkLst>
            <pc:docMk/>
            <pc:sldMk cId="340064761" sldId="257"/>
            <ac:cxnSpMk id="24" creationId="{AC8493E1-2422-4622-8482-48BB96FA1161}"/>
          </ac:cxnSpMkLst>
        </pc:cxnChg>
        <pc:cxnChg chg="add del mod">
          <ac:chgData name="Deshmukh, NakulX" userId="4516717b-f28e-43fc-9a69-25c829aeccfc" providerId="ADAL" clId="{AC46554A-0014-40AC-9DC0-C54B1DE532C6}" dt="2022-02-01T12:35:10.263" v="75" actId="478"/>
          <ac:cxnSpMkLst>
            <pc:docMk/>
            <pc:sldMk cId="340064761" sldId="257"/>
            <ac:cxnSpMk id="25" creationId="{3F30D9DF-F953-4A0C-9714-90017927A5A3}"/>
          </ac:cxnSpMkLst>
        </pc:cxnChg>
        <pc:cxnChg chg="add mod">
          <ac:chgData name="Deshmukh, NakulX" userId="4516717b-f28e-43fc-9a69-25c829aeccfc" providerId="ADAL" clId="{AC46554A-0014-40AC-9DC0-C54B1DE532C6}" dt="2022-02-01T12:36:47.857" v="83" actId="14100"/>
          <ac:cxnSpMkLst>
            <pc:docMk/>
            <pc:sldMk cId="340064761" sldId="257"/>
            <ac:cxnSpMk id="26" creationId="{EF344FBB-C92E-488C-AE8C-4EDAADCD8AA7}"/>
          </ac:cxnSpMkLst>
        </pc:cxnChg>
        <pc:cxnChg chg="add mod">
          <ac:chgData name="Deshmukh, NakulX" userId="4516717b-f28e-43fc-9a69-25c829aeccfc" providerId="ADAL" clId="{AC46554A-0014-40AC-9DC0-C54B1DE532C6}" dt="2022-02-01T12:41:44.828" v="146" actId="14100"/>
          <ac:cxnSpMkLst>
            <pc:docMk/>
            <pc:sldMk cId="340064761" sldId="257"/>
            <ac:cxnSpMk id="30" creationId="{4FF36819-2D77-4B64-9E8D-B01B8261F023}"/>
          </ac:cxnSpMkLst>
        </pc:cxnChg>
        <pc:cxnChg chg="add mod">
          <ac:chgData name="Deshmukh, NakulX" userId="4516717b-f28e-43fc-9a69-25c829aeccfc" providerId="ADAL" clId="{AC46554A-0014-40AC-9DC0-C54B1DE532C6}" dt="2022-02-02T10:53:21.351" v="232" actId="208"/>
          <ac:cxnSpMkLst>
            <pc:docMk/>
            <pc:sldMk cId="340064761" sldId="257"/>
            <ac:cxnSpMk id="33" creationId="{87A2AEB2-CE73-44D8-BD84-FED14232ED67}"/>
          </ac:cxnSpMkLst>
        </pc:cxnChg>
        <pc:cxnChg chg="add mod">
          <ac:chgData name="Deshmukh, NakulX" userId="4516717b-f28e-43fc-9a69-25c829aeccfc" providerId="ADAL" clId="{AC46554A-0014-40AC-9DC0-C54B1DE532C6}" dt="2022-02-02T10:53:28.990" v="234" actId="208"/>
          <ac:cxnSpMkLst>
            <pc:docMk/>
            <pc:sldMk cId="340064761" sldId="257"/>
            <ac:cxnSpMk id="35" creationId="{71B49180-42D0-4EC8-9967-9780AD95B699}"/>
          </ac:cxnSpMkLst>
        </pc:cxnChg>
        <pc:cxnChg chg="add mod">
          <ac:chgData name="Deshmukh, NakulX" userId="4516717b-f28e-43fc-9a69-25c829aeccfc" providerId="ADAL" clId="{AC46554A-0014-40AC-9DC0-C54B1DE532C6}" dt="2022-02-02T10:53:36.463" v="236" actId="208"/>
          <ac:cxnSpMkLst>
            <pc:docMk/>
            <pc:sldMk cId="340064761" sldId="257"/>
            <ac:cxnSpMk id="36" creationId="{06506838-75E2-4AE0-9141-7C653E275939}"/>
          </ac:cxnSpMkLst>
        </pc:cxnChg>
        <pc:cxnChg chg="add mod">
          <ac:chgData name="Deshmukh, NakulX" userId="4516717b-f28e-43fc-9a69-25c829aeccfc" providerId="ADAL" clId="{AC46554A-0014-40AC-9DC0-C54B1DE532C6}" dt="2022-02-01T12:42:38.747" v="171" actId="14100"/>
          <ac:cxnSpMkLst>
            <pc:docMk/>
            <pc:sldMk cId="340064761" sldId="257"/>
            <ac:cxnSpMk id="40" creationId="{1C2A5E85-28E7-4DB5-A3A7-0BF032806CAB}"/>
          </ac:cxnSpMkLst>
        </pc:cxnChg>
        <pc:cxnChg chg="add mod">
          <ac:chgData name="Deshmukh, NakulX" userId="4516717b-f28e-43fc-9a69-25c829aeccfc" providerId="ADAL" clId="{AC46554A-0014-40AC-9DC0-C54B1DE532C6}" dt="2022-02-01T12:42:42.828" v="172" actId="571"/>
          <ac:cxnSpMkLst>
            <pc:docMk/>
            <pc:sldMk cId="340064761" sldId="257"/>
            <ac:cxnSpMk id="42" creationId="{C078E65F-0E62-4DEF-AC28-69CDDB7BBD15}"/>
          </ac:cxnSpMkLst>
        </pc:cxnChg>
        <pc:cxnChg chg="add mod">
          <ac:chgData name="Deshmukh, NakulX" userId="4516717b-f28e-43fc-9a69-25c829aeccfc" providerId="ADAL" clId="{AC46554A-0014-40AC-9DC0-C54B1DE532C6}" dt="2022-02-01T12:42:57.740" v="173" actId="571"/>
          <ac:cxnSpMkLst>
            <pc:docMk/>
            <pc:sldMk cId="340064761" sldId="257"/>
            <ac:cxnSpMk id="43" creationId="{58BC640D-77DD-45BE-980C-CAA8D7BB3CEF}"/>
          </ac:cxnSpMkLst>
        </pc:cxnChg>
        <pc:cxnChg chg="add mod">
          <ac:chgData name="Deshmukh, NakulX" userId="4516717b-f28e-43fc-9a69-25c829aeccfc" providerId="ADAL" clId="{AC46554A-0014-40AC-9DC0-C54B1DE532C6}" dt="2022-02-01T12:43:08.644" v="175" actId="571"/>
          <ac:cxnSpMkLst>
            <pc:docMk/>
            <pc:sldMk cId="340064761" sldId="257"/>
            <ac:cxnSpMk id="44" creationId="{86C6DE12-C083-4BDE-B5AB-28BC7004E797}"/>
          </ac:cxnSpMkLst>
        </pc:cxnChg>
        <pc:cxnChg chg="add mod">
          <ac:chgData name="Deshmukh, NakulX" userId="4516717b-f28e-43fc-9a69-25c829aeccfc" providerId="ADAL" clId="{AC46554A-0014-40AC-9DC0-C54B1DE532C6}" dt="2022-02-01T12:43:12.985" v="176" actId="571"/>
          <ac:cxnSpMkLst>
            <pc:docMk/>
            <pc:sldMk cId="340064761" sldId="257"/>
            <ac:cxnSpMk id="45" creationId="{04C77692-3999-4B32-A5E9-AF0993899797}"/>
          </ac:cxnSpMkLst>
        </pc:cxnChg>
        <pc:cxnChg chg="add mod">
          <ac:chgData name="Deshmukh, NakulX" userId="4516717b-f28e-43fc-9a69-25c829aeccfc" providerId="ADAL" clId="{AC46554A-0014-40AC-9DC0-C54B1DE532C6}" dt="2022-02-01T12:43:19.844" v="177" actId="571"/>
          <ac:cxnSpMkLst>
            <pc:docMk/>
            <pc:sldMk cId="340064761" sldId="257"/>
            <ac:cxnSpMk id="46" creationId="{1FB22BFD-5147-4683-A5B1-F36D17A55262}"/>
          </ac:cxnSpMkLst>
        </pc:cxnChg>
        <pc:cxnChg chg="add mod">
          <ac:chgData name="Deshmukh, NakulX" userId="4516717b-f28e-43fc-9a69-25c829aeccfc" providerId="ADAL" clId="{AC46554A-0014-40AC-9DC0-C54B1DE532C6}" dt="2022-02-02T10:53:18.150" v="231" actId="208"/>
          <ac:cxnSpMkLst>
            <pc:docMk/>
            <pc:sldMk cId="340064761" sldId="257"/>
            <ac:cxnSpMk id="47" creationId="{01E473E5-8531-403B-B697-5182B8E37E98}"/>
          </ac:cxnSpMkLst>
        </pc:cxnChg>
        <pc:cxnChg chg="add mod">
          <ac:chgData name="Deshmukh, NakulX" userId="4516717b-f28e-43fc-9a69-25c829aeccfc" providerId="ADAL" clId="{AC46554A-0014-40AC-9DC0-C54B1DE532C6}" dt="2022-02-02T10:53:25.223" v="233" actId="208"/>
          <ac:cxnSpMkLst>
            <pc:docMk/>
            <pc:sldMk cId="340064761" sldId="257"/>
            <ac:cxnSpMk id="50" creationId="{FF69075B-8183-4B8A-A429-1704A5032088}"/>
          </ac:cxnSpMkLst>
        </pc:cxnChg>
        <pc:cxnChg chg="add mod">
          <ac:chgData name="Deshmukh, NakulX" userId="4516717b-f28e-43fc-9a69-25c829aeccfc" providerId="ADAL" clId="{AC46554A-0014-40AC-9DC0-C54B1DE532C6}" dt="2022-02-02T10:53:33.569" v="235" actId="208"/>
          <ac:cxnSpMkLst>
            <pc:docMk/>
            <pc:sldMk cId="340064761" sldId="257"/>
            <ac:cxnSpMk id="51" creationId="{C18819A7-AFA9-4D5B-8D40-069F57B1C309}"/>
          </ac:cxnSpMkLst>
        </pc:cxnChg>
      </pc:sldChg>
      <pc:sldChg chg="addSp delSp modSp new mod">
        <pc:chgData name="Deshmukh, NakulX" userId="4516717b-f28e-43fc-9a69-25c829aeccfc" providerId="ADAL" clId="{AC46554A-0014-40AC-9DC0-C54B1DE532C6}" dt="2022-02-02T11:05:06.567" v="376" actId="1076"/>
        <pc:sldMkLst>
          <pc:docMk/>
          <pc:sldMk cId="2064005574" sldId="258"/>
        </pc:sldMkLst>
        <pc:spChg chg="del">
          <ac:chgData name="Deshmukh, NakulX" userId="4516717b-f28e-43fc-9a69-25c829aeccfc" providerId="ADAL" clId="{AC46554A-0014-40AC-9DC0-C54B1DE532C6}" dt="2022-02-02T10:59:20.933" v="238" actId="478"/>
          <ac:spMkLst>
            <pc:docMk/>
            <pc:sldMk cId="2064005574" sldId="258"/>
            <ac:spMk id="2" creationId="{824F6559-28D4-48BF-B157-C0FC8D4370F1}"/>
          </ac:spMkLst>
        </pc:spChg>
        <pc:spChg chg="del">
          <ac:chgData name="Deshmukh, NakulX" userId="4516717b-f28e-43fc-9a69-25c829aeccfc" providerId="ADAL" clId="{AC46554A-0014-40AC-9DC0-C54B1DE532C6}" dt="2022-02-02T10:59:22.493" v="239" actId="478"/>
          <ac:spMkLst>
            <pc:docMk/>
            <pc:sldMk cId="2064005574" sldId="258"/>
            <ac:spMk id="3" creationId="{B4F8BB1D-DCD9-40E2-B577-B12D3FC3F026}"/>
          </ac:spMkLst>
        </pc:spChg>
        <pc:spChg chg="add mod">
          <ac:chgData name="Deshmukh, NakulX" userId="4516717b-f28e-43fc-9a69-25c829aeccfc" providerId="ADAL" clId="{AC46554A-0014-40AC-9DC0-C54B1DE532C6}" dt="2022-02-02T11:04:28.473" v="349" actId="1076"/>
          <ac:spMkLst>
            <pc:docMk/>
            <pc:sldMk cId="2064005574" sldId="258"/>
            <ac:spMk id="4" creationId="{A946C493-BB97-4B4A-9330-82655241CAD4}"/>
          </ac:spMkLst>
        </pc:spChg>
        <pc:spChg chg="add mod">
          <ac:chgData name="Deshmukh, NakulX" userId="4516717b-f28e-43fc-9a69-25c829aeccfc" providerId="ADAL" clId="{AC46554A-0014-40AC-9DC0-C54B1DE532C6}" dt="2022-02-02T11:04:28.473" v="349" actId="1076"/>
          <ac:spMkLst>
            <pc:docMk/>
            <pc:sldMk cId="2064005574" sldId="258"/>
            <ac:spMk id="5" creationId="{261BCC9E-367E-4E6D-8A14-5E60CA493558}"/>
          </ac:spMkLst>
        </pc:spChg>
        <pc:spChg chg="add mod">
          <ac:chgData name="Deshmukh, NakulX" userId="4516717b-f28e-43fc-9a69-25c829aeccfc" providerId="ADAL" clId="{AC46554A-0014-40AC-9DC0-C54B1DE532C6}" dt="2022-02-02T11:04:28.473" v="349" actId="1076"/>
          <ac:spMkLst>
            <pc:docMk/>
            <pc:sldMk cId="2064005574" sldId="258"/>
            <ac:spMk id="6" creationId="{F47D4284-A956-4717-89A4-C87AADC17821}"/>
          </ac:spMkLst>
        </pc:spChg>
        <pc:spChg chg="add mod">
          <ac:chgData name="Deshmukh, NakulX" userId="4516717b-f28e-43fc-9a69-25c829aeccfc" providerId="ADAL" clId="{AC46554A-0014-40AC-9DC0-C54B1DE532C6}" dt="2022-02-02T11:04:28.473" v="349" actId="1076"/>
          <ac:spMkLst>
            <pc:docMk/>
            <pc:sldMk cId="2064005574" sldId="258"/>
            <ac:spMk id="7" creationId="{6CBCDDFF-D7D3-4872-AA78-5DA1F66EBFFF}"/>
          </ac:spMkLst>
        </pc:spChg>
        <pc:spChg chg="add mod">
          <ac:chgData name="Deshmukh, NakulX" userId="4516717b-f28e-43fc-9a69-25c829aeccfc" providerId="ADAL" clId="{AC46554A-0014-40AC-9DC0-C54B1DE532C6}" dt="2022-02-02T11:04:28.473" v="349" actId="1076"/>
          <ac:spMkLst>
            <pc:docMk/>
            <pc:sldMk cId="2064005574" sldId="258"/>
            <ac:spMk id="8" creationId="{AB1F2434-2028-4DA0-AF23-C8707034534E}"/>
          </ac:spMkLst>
        </pc:spChg>
        <pc:spChg chg="add mod">
          <ac:chgData name="Deshmukh, NakulX" userId="4516717b-f28e-43fc-9a69-25c829aeccfc" providerId="ADAL" clId="{AC46554A-0014-40AC-9DC0-C54B1DE532C6}" dt="2022-02-02T11:04:28.473" v="349" actId="1076"/>
          <ac:spMkLst>
            <pc:docMk/>
            <pc:sldMk cId="2064005574" sldId="258"/>
            <ac:spMk id="9" creationId="{D8A16354-DF8F-49AE-8267-7C06D70B5BF3}"/>
          </ac:spMkLst>
        </pc:spChg>
        <pc:spChg chg="add mod">
          <ac:chgData name="Deshmukh, NakulX" userId="4516717b-f28e-43fc-9a69-25c829aeccfc" providerId="ADAL" clId="{AC46554A-0014-40AC-9DC0-C54B1DE532C6}" dt="2022-02-02T11:04:28.473" v="349" actId="1076"/>
          <ac:spMkLst>
            <pc:docMk/>
            <pc:sldMk cId="2064005574" sldId="258"/>
            <ac:spMk id="10" creationId="{C21E12A0-ABBC-441C-B8C6-E35E766F90AB}"/>
          </ac:spMkLst>
        </pc:spChg>
        <pc:spChg chg="add mod">
          <ac:chgData name="Deshmukh, NakulX" userId="4516717b-f28e-43fc-9a69-25c829aeccfc" providerId="ADAL" clId="{AC46554A-0014-40AC-9DC0-C54B1DE532C6}" dt="2022-02-02T11:04:28.473" v="349" actId="1076"/>
          <ac:spMkLst>
            <pc:docMk/>
            <pc:sldMk cId="2064005574" sldId="258"/>
            <ac:spMk id="11" creationId="{91FC1EDD-68CD-4671-8EB0-009C4B4A13E3}"/>
          </ac:spMkLst>
        </pc:spChg>
        <pc:spChg chg="add mod">
          <ac:chgData name="Deshmukh, NakulX" userId="4516717b-f28e-43fc-9a69-25c829aeccfc" providerId="ADAL" clId="{AC46554A-0014-40AC-9DC0-C54B1DE532C6}" dt="2022-02-02T11:04:28.473" v="349" actId="1076"/>
          <ac:spMkLst>
            <pc:docMk/>
            <pc:sldMk cId="2064005574" sldId="258"/>
            <ac:spMk id="12" creationId="{0BB11500-7583-43AA-B948-BFA89B35C142}"/>
          </ac:spMkLst>
        </pc:spChg>
        <pc:spChg chg="add mod">
          <ac:chgData name="Deshmukh, NakulX" userId="4516717b-f28e-43fc-9a69-25c829aeccfc" providerId="ADAL" clId="{AC46554A-0014-40AC-9DC0-C54B1DE532C6}" dt="2022-02-02T11:04:28.473" v="349" actId="1076"/>
          <ac:spMkLst>
            <pc:docMk/>
            <pc:sldMk cId="2064005574" sldId="258"/>
            <ac:spMk id="13" creationId="{A86906C7-0A63-4F83-B912-1E533EB17654}"/>
          </ac:spMkLst>
        </pc:spChg>
        <pc:spChg chg="add mod">
          <ac:chgData name="Deshmukh, NakulX" userId="4516717b-f28e-43fc-9a69-25c829aeccfc" providerId="ADAL" clId="{AC46554A-0014-40AC-9DC0-C54B1DE532C6}" dt="2022-02-02T11:05:06.567" v="376" actId="1076"/>
          <ac:spMkLst>
            <pc:docMk/>
            <pc:sldMk cId="2064005574" sldId="258"/>
            <ac:spMk id="14" creationId="{ED918738-5640-49EA-84E6-441D299F0D56}"/>
          </ac:spMkLst>
        </pc:spChg>
      </pc:sldChg>
      <pc:sldChg chg="addSp delSp modSp new mod">
        <pc:chgData name="Deshmukh, NakulX" userId="4516717b-f28e-43fc-9a69-25c829aeccfc" providerId="ADAL" clId="{AC46554A-0014-40AC-9DC0-C54B1DE532C6}" dt="2022-02-02T11:07:54.995" v="463" actId="1076"/>
        <pc:sldMkLst>
          <pc:docMk/>
          <pc:sldMk cId="3465348455" sldId="259"/>
        </pc:sldMkLst>
        <pc:spChg chg="del">
          <ac:chgData name="Deshmukh, NakulX" userId="4516717b-f28e-43fc-9a69-25c829aeccfc" providerId="ADAL" clId="{AC46554A-0014-40AC-9DC0-C54B1DE532C6}" dt="2022-02-02T11:05:27.188" v="379" actId="478"/>
          <ac:spMkLst>
            <pc:docMk/>
            <pc:sldMk cId="3465348455" sldId="259"/>
            <ac:spMk id="2" creationId="{2AC2A986-9C40-4814-B729-4C7C74F0D830}"/>
          </ac:spMkLst>
        </pc:spChg>
        <pc:spChg chg="del">
          <ac:chgData name="Deshmukh, NakulX" userId="4516717b-f28e-43fc-9a69-25c829aeccfc" providerId="ADAL" clId="{AC46554A-0014-40AC-9DC0-C54B1DE532C6}" dt="2022-02-02T11:05:25.709" v="378" actId="478"/>
          <ac:spMkLst>
            <pc:docMk/>
            <pc:sldMk cId="3465348455" sldId="259"/>
            <ac:spMk id="3" creationId="{451F7BA9-07EE-4195-BBB6-BF5505483265}"/>
          </ac:spMkLst>
        </pc:spChg>
        <pc:spChg chg="add mod">
          <ac:chgData name="Deshmukh, NakulX" userId="4516717b-f28e-43fc-9a69-25c829aeccfc" providerId="ADAL" clId="{AC46554A-0014-40AC-9DC0-C54B1DE532C6}" dt="2022-02-02T11:06:57.202" v="447" actId="1076"/>
          <ac:spMkLst>
            <pc:docMk/>
            <pc:sldMk cId="3465348455" sldId="259"/>
            <ac:spMk id="4" creationId="{56A9ABEC-AD92-47E5-A59F-332ECCF6517B}"/>
          </ac:spMkLst>
        </pc:spChg>
        <pc:spChg chg="add mod">
          <ac:chgData name="Deshmukh, NakulX" userId="4516717b-f28e-43fc-9a69-25c829aeccfc" providerId="ADAL" clId="{AC46554A-0014-40AC-9DC0-C54B1DE532C6}" dt="2022-02-02T11:06:57.202" v="447" actId="1076"/>
          <ac:spMkLst>
            <pc:docMk/>
            <pc:sldMk cId="3465348455" sldId="259"/>
            <ac:spMk id="5" creationId="{364F369B-4D7F-437F-9257-38886B3E37C1}"/>
          </ac:spMkLst>
        </pc:spChg>
        <pc:spChg chg="add mod">
          <ac:chgData name="Deshmukh, NakulX" userId="4516717b-f28e-43fc-9a69-25c829aeccfc" providerId="ADAL" clId="{AC46554A-0014-40AC-9DC0-C54B1DE532C6}" dt="2022-02-02T11:06:57.202" v="447" actId="1076"/>
          <ac:spMkLst>
            <pc:docMk/>
            <pc:sldMk cId="3465348455" sldId="259"/>
            <ac:spMk id="6" creationId="{115C7CCD-80FB-4359-8930-E73707E95961}"/>
          </ac:spMkLst>
        </pc:spChg>
        <pc:spChg chg="add mod">
          <ac:chgData name="Deshmukh, NakulX" userId="4516717b-f28e-43fc-9a69-25c829aeccfc" providerId="ADAL" clId="{AC46554A-0014-40AC-9DC0-C54B1DE532C6}" dt="2022-02-02T11:06:57.202" v="447" actId="1076"/>
          <ac:spMkLst>
            <pc:docMk/>
            <pc:sldMk cId="3465348455" sldId="259"/>
            <ac:spMk id="7" creationId="{395D8D7E-D474-45E7-81C4-C79F3D0B0D51}"/>
          </ac:spMkLst>
        </pc:spChg>
        <pc:spChg chg="add mod">
          <ac:chgData name="Deshmukh, NakulX" userId="4516717b-f28e-43fc-9a69-25c829aeccfc" providerId="ADAL" clId="{AC46554A-0014-40AC-9DC0-C54B1DE532C6}" dt="2022-02-02T11:06:57.202" v="447" actId="1076"/>
          <ac:spMkLst>
            <pc:docMk/>
            <pc:sldMk cId="3465348455" sldId="259"/>
            <ac:spMk id="8" creationId="{51281056-3FCA-45BB-9219-C2A7A7CD139D}"/>
          </ac:spMkLst>
        </pc:spChg>
        <pc:spChg chg="add mod">
          <ac:chgData name="Deshmukh, NakulX" userId="4516717b-f28e-43fc-9a69-25c829aeccfc" providerId="ADAL" clId="{AC46554A-0014-40AC-9DC0-C54B1DE532C6}" dt="2022-02-02T11:06:57.202" v="447" actId="1076"/>
          <ac:spMkLst>
            <pc:docMk/>
            <pc:sldMk cId="3465348455" sldId="259"/>
            <ac:spMk id="9" creationId="{2CBC287F-98BF-4365-BD14-7052BE720713}"/>
          </ac:spMkLst>
        </pc:spChg>
        <pc:spChg chg="add mod">
          <ac:chgData name="Deshmukh, NakulX" userId="4516717b-f28e-43fc-9a69-25c829aeccfc" providerId="ADAL" clId="{AC46554A-0014-40AC-9DC0-C54B1DE532C6}" dt="2022-02-02T11:07:54.995" v="463" actId="1076"/>
          <ac:spMkLst>
            <pc:docMk/>
            <pc:sldMk cId="3465348455" sldId="259"/>
            <ac:spMk id="10" creationId="{4AC56C6F-20C2-4A6C-AA90-96B8C87700B9}"/>
          </ac:spMkLst>
        </pc:spChg>
      </pc:sldChg>
      <pc:sldChg chg="delSp modSp new mod">
        <pc:chgData name="Deshmukh, NakulX" userId="4516717b-f28e-43fc-9a69-25c829aeccfc" providerId="ADAL" clId="{AC46554A-0014-40AC-9DC0-C54B1DE532C6}" dt="2022-02-04T03:49:36.660" v="467" actId="478"/>
        <pc:sldMkLst>
          <pc:docMk/>
          <pc:sldMk cId="735864533" sldId="260"/>
        </pc:sldMkLst>
        <pc:spChg chg="del mod">
          <ac:chgData name="Deshmukh, NakulX" userId="4516717b-f28e-43fc-9a69-25c829aeccfc" providerId="ADAL" clId="{AC46554A-0014-40AC-9DC0-C54B1DE532C6}" dt="2022-02-04T03:49:36.660" v="467" actId="478"/>
          <ac:spMkLst>
            <pc:docMk/>
            <pc:sldMk cId="735864533" sldId="260"/>
            <ac:spMk id="2" creationId="{D008CA2B-837E-4191-A152-4FC71F64A035}"/>
          </ac:spMkLst>
        </pc:spChg>
        <pc:spChg chg="del">
          <ac:chgData name="Deshmukh, NakulX" userId="4516717b-f28e-43fc-9a69-25c829aeccfc" providerId="ADAL" clId="{AC46554A-0014-40AC-9DC0-C54B1DE532C6}" dt="2022-02-04T03:49:32.058" v="465" actId="478"/>
          <ac:spMkLst>
            <pc:docMk/>
            <pc:sldMk cId="735864533" sldId="260"/>
            <ac:spMk id="3" creationId="{50D89540-6CAF-45C3-BB0C-E36383EFAAA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9B1CB-0731-4130-BEC2-A98210A9D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E24F36-B9FF-4CAF-B6AB-18317BDCB7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32FEB-95DE-45B6-841D-7301974A8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5F37-154D-42E3-B333-3367725FD580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370CA-C589-4A98-BD37-436EBD33B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05D29-712E-477E-8D2B-339ED696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9A2E4-A0A4-4EF2-9B2B-805B9A5D4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15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0A2F-15A4-4DEE-8FCA-114EB5FD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2AE46-92F4-45D1-9285-BB089BD59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20AEF-32FA-4F52-9398-9D7D47156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5F37-154D-42E3-B333-3367725FD580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75663-E4CF-4269-9EB9-79577FBFE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6C12B-6CC9-47EA-BF07-770243B13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9A2E4-A0A4-4EF2-9B2B-805B9A5D4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16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7FD4EE-AC1F-407D-8AFC-3933F65E20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E1E923-C4B9-4888-9713-BFAC9FB5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FEB10-9ACB-4FC2-811A-60F122995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5F37-154D-42E3-B333-3367725FD580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53735-2ED4-4BE2-8420-A3EDEE184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49164-D96D-4EEE-B7D0-4ED839B1B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9A2E4-A0A4-4EF2-9B2B-805B9A5D4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52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97574-933E-4811-BDF1-BAAC5C627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1FBC1-44D5-43EA-9D05-959EA818C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60E95-F3BE-4988-86B2-E6F2D9F5B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5F37-154D-42E3-B333-3367725FD580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9483B-CF00-4EDF-B356-002C3501F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99D00-868E-4296-934A-B05087216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9A2E4-A0A4-4EF2-9B2B-805B9A5D4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30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055C6-4E67-4846-92BE-94E1A44E2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9F37E-C400-4685-8FEB-51181C3A8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B383F-AC00-49EA-87C9-591ACC6B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5F37-154D-42E3-B333-3367725FD580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9EED9-B02F-477D-9C20-FDDB11508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5B5CC-727D-4ECF-A63A-6AB011B42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9A2E4-A0A4-4EF2-9B2B-805B9A5D4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02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2A5AD-7FCF-45C8-AA68-5086D4718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50A07-3874-414F-9035-C87B26EB3C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691A0-1387-4991-ACA9-8C03EA1BA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B593C-E569-48DF-90DC-FF16E27F9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5F37-154D-42E3-B333-3367725FD580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A9AAD-D6B0-4439-9C05-4677625DD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8A2D0-D833-4139-8136-481FF70B3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9A2E4-A0A4-4EF2-9B2B-805B9A5D4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0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0135C-78BE-42DE-9AB5-24325209F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C736D-8D75-4C35-9535-B0EFDBDE2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062072-25A2-4388-9DA5-0E8582A4F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FCF507-6EB6-44AE-8A0B-8BC74B720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AE8640-776C-4103-9342-03B5BF4D3A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28E44A-3E8D-41AF-8BC7-292A7470C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5F37-154D-42E3-B333-3367725FD580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B0EF1F-CE6A-4F59-8328-5058BDDA9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5608F1-498B-440F-A46B-DAEBC835A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9A2E4-A0A4-4EF2-9B2B-805B9A5D4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66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2E637-A81B-49C4-9082-25325D842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661AED-74DD-4081-A9DC-1C44E2D54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5F37-154D-42E3-B333-3367725FD580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6CBB95-2116-4231-83C4-E4E734C62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7889CD-AF5C-4FBE-B6A3-32F9A84E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9A2E4-A0A4-4EF2-9B2B-805B9A5D4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7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91D666-FFFF-4EAA-88B8-FC6A74845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5F37-154D-42E3-B333-3367725FD580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07D979-6857-4D7F-A4BF-4303673E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3ABDB-C79A-4FB0-A86B-04123F1D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9A2E4-A0A4-4EF2-9B2B-805B9A5D4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36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3DA79-9119-4DEE-908C-3A9174685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34526-D9DA-4C3A-938B-075928D8A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8AF7C-C59A-40D1-8665-3CF4C6A88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D1632-138D-4939-9655-CF3DB0491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5F37-154D-42E3-B333-3367725FD580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AC86D-CF8B-4A08-ABE9-2935F436A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36671-6F1A-453C-814F-BD9924B21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9A2E4-A0A4-4EF2-9B2B-805B9A5D4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7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99405-65ED-4384-B922-D6D3C7D14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FA433D-F185-43C3-8A41-D889CE4F7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A5C59-F55E-49E5-A6CE-7166EAB04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31136-2BDF-4764-8864-FB8F04F06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5F37-154D-42E3-B333-3367725FD580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05BDE-F977-4FA4-80B5-7FA01F5BE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E6ADA-364A-42A7-A00C-7A672AC87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9A2E4-A0A4-4EF2-9B2B-805B9A5D4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53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BE69C8-3A66-48F3-B0B8-BC9896F42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6EA35-1D8C-403F-B158-47C19DBAA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361C4-7012-4807-96AB-C5EFEAF35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E5F37-154D-42E3-B333-3367725FD580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DC6CC-7597-45C9-838E-CF18EB798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2553E-DEC5-4F22-AB0E-6D621B002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9A2E4-A0A4-4EF2-9B2B-805B9A5D4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3C01178-6854-4F1C-B1D1-CECC052477E9}"/>
              </a:ext>
            </a:extLst>
          </p:cNvPr>
          <p:cNvSpPr/>
          <p:nvPr/>
        </p:nvSpPr>
        <p:spPr>
          <a:xfrm>
            <a:off x="3596052" y="145073"/>
            <a:ext cx="2286001" cy="656785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28575">
            <a:solidFill>
              <a:schemeClr val="tx1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E0DC74-838C-475C-8DBB-6BA0FAA8EFE8}"/>
              </a:ext>
            </a:extLst>
          </p:cNvPr>
          <p:cNvSpPr txBox="1"/>
          <p:nvPr/>
        </p:nvSpPr>
        <p:spPr>
          <a:xfrm rot="16200000">
            <a:off x="1225230" y="3078564"/>
            <a:ext cx="294664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ESH Automation Gateway API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521725-EA84-499A-984F-7AA7D3920A43}"/>
              </a:ext>
            </a:extLst>
          </p:cNvPr>
          <p:cNvSpPr/>
          <p:nvPr/>
        </p:nvSpPr>
        <p:spPr>
          <a:xfrm>
            <a:off x="3699472" y="219807"/>
            <a:ext cx="2055859" cy="2026626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9313E67-52EB-4C11-8676-47E5349191F6}"/>
              </a:ext>
            </a:extLst>
          </p:cNvPr>
          <p:cNvSpPr/>
          <p:nvPr/>
        </p:nvSpPr>
        <p:spPr>
          <a:xfrm>
            <a:off x="3716947" y="2288996"/>
            <a:ext cx="2044209" cy="1622471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07F7CA8-3C56-4523-A6BD-3BBFCE32D89A}"/>
              </a:ext>
            </a:extLst>
          </p:cNvPr>
          <p:cNvSpPr/>
          <p:nvPr/>
        </p:nvSpPr>
        <p:spPr>
          <a:xfrm>
            <a:off x="3716947" y="3967596"/>
            <a:ext cx="2055859" cy="2551909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EAC6D8-6E70-48C9-BC18-795DD8B136B2}"/>
              </a:ext>
            </a:extLst>
          </p:cNvPr>
          <p:cNvSpPr txBox="1"/>
          <p:nvPr/>
        </p:nvSpPr>
        <p:spPr>
          <a:xfrm>
            <a:off x="4301974" y="1372687"/>
            <a:ext cx="87415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Update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9CF8CB-4232-44E2-BEA4-4CEECC3F4A33}"/>
              </a:ext>
            </a:extLst>
          </p:cNvPr>
          <p:cNvSpPr txBox="1"/>
          <p:nvPr/>
        </p:nvSpPr>
        <p:spPr>
          <a:xfrm>
            <a:off x="4400646" y="377699"/>
            <a:ext cx="653512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Read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DF26B2-6DE6-4FF4-94D2-F708AA9053F8}"/>
              </a:ext>
            </a:extLst>
          </p:cNvPr>
          <p:cNvSpPr txBox="1"/>
          <p:nvPr/>
        </p:nvSpPr>
        <p:spPr>
          <a:xfrm>
            <a:off x="4266420" y="882229"/>
            <a:ext cx="945259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Read All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F7B6B7-1DB1-4E95-9825-7C1AE375FE5B}"/>
              </a:ext>
            </a:extLst>
          </p:cNvPr>
          <p:cNvSpPr txBox="1"/>
          <p:nvPr/>
        </p:nvSpPr>
        <p:spPr>
          <a:xfrm>
            <a:off x="4400646" y="1827745"/>
            <a:ext cx="653512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Help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63ED34-8B3F-4ECE-A91D-349D96733559}"/>
              </a:ext>
            </a:extLst>
          </p:cNvPr>
          <p:cNvSpPr txBox="1"/>
          <p:nvPr/>
        </p:nvSpPr>
        <p:spPr>
          <a:xfrm>
            <a:off x="3789863" y="2798611"/>
            <a:ext cx="1898369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Default Download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F7B304-C5A1-4DCA-A00B-BCBDEBD47767}"/>
              </a:ext>
            </a:extLst>
          </p:cNvPr>
          <p:cNvSpPr txBox="1"/>
          <p:nvPr/>
        </p:nvSpPr>
        <p:spPr>
          <a:xfrm>
            <a:off x="3789864" y="3339336"/>
            <a:ext cx="1898369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Custom Download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E62C50-83DC-4670-B271-5C7E72B8E22C}"/>
              </a:ext>
            </a:extLst>
          </p:cNvPr>
          <p:cNvSpPr txBox="1"/>
          <p:nvPr/>
        </p:nvSpPr>
        <p:spPr>
          <a:xfrm>
            <a:off x="4145071" y="4398899"/>
            <a:ext cx="1164649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Download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A7DE97-B7D7-40BC-90D1-7EA7972C5547}"/>
              </a:ext>
            </a:extLst>
          </p:cNvPr>
          <p:cNvSpPr txBox="1"/>
          <p:nvPr/>
        </p:nvSpPr>
        <p:spPr>
          <a:xfrm>
            <a:off x="4366860" y="4821551"/>
            <a:ext cx="744365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Install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4F22DE-81D6-4E60-9F3E-25965DFD21FA}"/>
              </a:ext>
            </a:extLst>
          </p:cNvPr>
          <p:cNvSpPr txBox="1"/>
          <p:nvPr/>
        </p:nvSpPr>
        <p:spPr>
          <a:xfrm>
            <a:off x="4271922" y="5243276"/>
            <a:ext cx="910945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Version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16F1E8-122D-499C-937C-93868BAE3079}"/>
              </a:ext>
            </a:extLst>
          </p:cNvPr>
          <p:cNvSpPr txBox="1"/>
          <p:nvPr/>
        </p:nvSpPr>
        <p:spPr>
          <a:xfrm>
            <a:off x="4210594" y="5686058"/>
            <a:ext cx="1033606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Upgrade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DE21F2-BE68-429A-84F4-9826A1330051}"/>
              </a:ext>
            </a:extLst>
          </p:cNvPr>
          <p:cNvSpPr txBox="1"/>
          <p:nvPr/>
        </p:nvSpPr>
        <p:spPr>
          <a:xfrm>
            <a:off x="4455286" y="6110969"/>
            <a:ext cx="567519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Pull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8B062F-B34C-49AB-A804-EF35020DCF7C}"/>
              </a:ext>
            </a:extLst>
          </p:cNvPr>
          <p:cNvSpPr txBox="1"/>
          <p:nvPr/>
        </p:nvSpPr>
        <p:spPr>
          <a:xfrm>
            <a:off x="3712889" y="445449"/>
            <a:ext cx="589085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Config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8D7B52-0424-4854-B45B-03498D242733}"/>
              </a:ext>
            </a:extLst>
          </p:cNvPr>
          <p:cNvSpPr txBox="1"/>
          <p:nvPr/>
        </p:nvSpPr>
        <p:spPr>
          <a:xfrm>
            <a:off x="4529015" y="2450551"/>
            <a:ext cx="341923" cy="2851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UI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3505C0-9950-45AF-958E-3E1F6BB96D29}"/>
              </a:ext>
            </a:extLst>
          </p:cNvPr>
          <p:cNvSpPr txBox="1"/>
          <p:nvPr/>
        </p:nvSpPr>
        <p:spPr>
          <a:xfrm>
            <a:off x="4529015" y="4048450"/>
            <a:ext cx="433740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CLI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D8A9F7-6EFD-4473-94B6-74AF771CF5C2}"/>
              </a:ext>
            </a:extLst>
          </p:cNvPr>
          <p:cNvSpPr txBox="1"/>
          <p:nvPr/>
        </p:nvSpPr>
        <p:spPr>
          <a:xfrm rot="16200000">
            <a:off x="2859319" y="3069430"/>
            <a:ext cx="1127940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Flask Server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35B143E-74A1-4497-81A3-FB0C7E0E21E0}"/>
              </a:ext>
            </a:extLst>
          </p:cNvPr>
          <p:cNvSpPr/>
          <p:nvPr/>
        </p:nvSpPr>
        <p:spPr>
          <a:xfrm>
            <a:off x="7991529" y="3331686"/>
            <a:ext cx="2286001" cy="192218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28575">
            <a:solidFill>
              <a:schemeClr val="tx1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Graphic 29" descr="Open folder with solid fill">
            <a:extLst>
              <a:ext uri="{FF2B5EF4-FFF2-40B4-BE49-F238E27FC236}">
                <a16:creationId xmlns:a16="http://schemas.microsoft.com/office/drawing/2014/main" id="{D822EC75-4762-403A-B46A-3345D0485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9925" y="3763363"/>
            <a:ext cx="458925" cy="458925"/>
          </a:xfrm>
          <a:prstGeom prst="rect">
            <a:avLst/>
          </a:prstGeom>
        </p:spPr>
      </p:pic>
      <p:pic>
        <p:nvPicPr>
          <p:cNvPr id="31" name="Graphic 30" descr="Open folder with solid fill">
            <a:extLst>
              <a:ext uri="{FF2B5EF4-FFF2-40B4-BE49-F238E27FC236}">
                <a16:creationId xmlns:a16="http://schemas.microsoft.com/office/drawing/2014/main" id="{B8572695-9C52-4EF5-BE6D-2BFEB464A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9925" y="4385775"/>
            <a:ext cx="458925" cy="45892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270CE2F-F1A1-4E22-A798-36EF9A6C50C4}"/>
              </a:ext>
            </a:extLst>
          </p:cNvPr>
          <p:cNvSpPr txBox="1"/>
          <p:nvPr/>
        </p:nvSpPr>
        <p:spPr>
          <a:xfrm>
            <a:off x="9081563" y="3763363"/>
            <a:ext cx="581183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CLI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A30AF26-20BB-43B8-B736-CE9507FAAAFB}"/>
              </a:ext>
            </a:extLst>
          </p:cNvPr>
          <p:cNvSpPr txBox="1"/>
          <p:nvPr/>
        </p:nvSpPr>
        <p:spPr>
          <a:xfrm>
            <a:off x="9037523" y="4408859"/>
            <a:ext cx="853823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MC UI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67EB7DB-148E-4067-B35F-701761369C5F}"/>
              </a:ext>
            </a:extLst>
          </p:cNvPr>
          <p:cNvSpPr/>
          <p:nvPr/>
        </p:nvSpPr>
        <p:spPr>
          <a:xfrm>
            <a:off x="7991528" y="963916"/>
            <a:ext cx="2286001" cy="192218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28575">
            <a:solidFill>
              <a:schemeClr val="tx1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phic 35" descr="Open folder with solid fill">
            <a:extLst>
              <a:ext uri="{FF2B5EF4-FFF2-40B4-BE49-F238E27FC236}">
                <a16:creationId xmlns:a16="http://schemas.microsoft.com/office/drawing/2014/main" id="{B83C2A1B-4F3E-460F-9F97-79C46945D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9738" y="3770822"/>
            <a:ext cx="458925" cy="458925"/>
          </a:xfrm>
          <a:prstGeom prst="rect">
            <a:avLst/>
          </a:prstGeom>
        </p:spPr>
      </p:pic>
      <p:pic>
        <p:nvPicPr>
          <p:cNvPr id="37" name="Graphic 36" descr="Open folder with solid fill">
            <a:extLst>
              <a:ext uri="{FF2B5EF4-FFF2-40B4-BE49-F238E27FC236}">
                <a16:creationId xmlns:a16="http://schemas.microsoft.com/office/drawing/2014/main" id="{1DD246A3-599C-43FF-91C6-892077657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6040" y="1462444"/>
            <a:ext cx="458925" cy="45892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9391C01-F760-457D-8AFD-D445754F80AA}"/>
              </a:ext>
            </a:extLst>
          </p:cNvPr>
          <p:cNvSpPr txBox="1"/>
          <p:nvPr/>
        </p:nvSpPr>
        <p:spPr>
          <a:xfrm>
            <a:off x="9020063" y="1480861"/>
            <a:ext cx="835436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Config</a:t>
            </a:r>
          </a:p>
        </p:txBody>
      </p:sp>
      <p:pic>
        <p:nvPicPr>
          <p:cNvPr id="40" name="Graphic 39" descr="User outline">
            <a:extLst>
              <a:ext uri="{FF2B5EF4-FFF2-40B4-BE49-F238E27FC236}">
                <a16:creationId xmlns:a16="http://schemas.microsoft.com/office/drawing/2014/main" id="{306CE06A-C182-4CA2-A29D-DFEF2B1EAC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6783" y="2659348"/>
            <a:ext cx="914400" cy="914400"/>
          </a:xfrm>
          <a:prstGeom prst="rect">
            <a:avLst/>
          </a:prstGeom>
        </p:spPr>
      </p:pic>
      <p:pic>
        <p:nvPicPr>
          <p:cNvPr id="41" name="Graphic 40" descr="Open folder with solid fill">
            <a:extLst>
              <a:ext uri="{FF2B5EF4-FFF2-40B4-BE49-F238E27FC236}">
                <a16:creationId xmlns:a16="http://schemas.microsoft.com/office/drawing/2014/main" id="{50925228-36F5-4273-953F-661A4C481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9738" y="1960972"/>
            <a:ext cx="458925" cy="45892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E6C482C-0AB1-498F-AC49-EDABAC9960A1}"/>
              </a:ext>
            </a:extLst>
          </p:cNvPr>
          <p:cNvSpPr txBox="1"/>
          <p:nvPr/>
        </p:nvSpPr>
        <p:spPr>
          <a:xfrm>
            <a:off x="9033761" y="1979389"/>
            <a:ext cx="835436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Help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F67E21-1688-4C9D-816E-5EE53839E98D}"/>
              </a:ext>
            </a:extLst>
          </p:cNvPr>
          <p:cNvSpPr txBox="1"/>
          <p:nvPr/>
        </p:nvSpPr>
        <p:spPr>
          <a:xfrm rot="16200000">
            <a:off x="7416869" y="1767480"/>
            <a:ext cx="831868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Configs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CB9C8A-2455-4419-B650-7C83C6E5D8A5}"/>
              </a:ext>
            </a:extLst>
          </p:cNvPr>
          <p:cNvSpPr txBox="1"/>
          <p:nvPr/>
        </p:nvSpPr>
        <p:spPr>
          <a:xfrm rot="16200000">
            <a:off x="6986403" y="4147680"/>
            <a:ext cx="1657780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Automation Scripts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94968D0-A4DB-4C99-A35C-560C0C3628AD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1371183" y="2246433"/>
            <a:ext cx="1131191" cy="8701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831B9E1-BF5F-4D4D-9D61-3E80B47E2713}"/>
              </a:ext>
            </a:extLst>
          </p:cNvPr>
          <p:cNvCxnSpPr/>
          <p:nvPr/>
        </p:nvCxnSpPr>
        <p:spPr>
          <a:xfrm rot="10800000">
            <a:off x="1441939" y="3429001"/>
            <a:ext cx="984739" cy="979859"/>
          </a:xfrm>
          <a:prstGeom prst="bentConnector3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BD5D27D-85E7-4B45-85DE-E298245B0368}"/>
              </a:ext>
            </a:extLst>
          </p:cNvPr>
          <p:cNvCxnSpPr/>
          <p:nvPr/>
        </p:nvCxnSpPr>
        <p:spPr>
          <a:xfrm>
            <a:off x="2963008" y="2886098"/>
            <a:ext cx="306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E146BE0-71EA-4D55-BD43-FFCF10A47F03}"/>
              </a:ext>
            </a:extLst>
          </p:cNvPr>
          <p:cNvCxnSpPr/>
          <p:nvPr/>
        </p:nvCxnSpPr>
        <p:spPr>
          <a:xfrm flipH="1">
            <a:off x="2918385" y="3569026"/>
            <a:ext cx="306392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96D9CD2E-8A96-4158-9ADB-3302A081B6AD}"/>
              </a:ext>
            </a:extLst>
          </p:cNvPr>
          <p:cNvCxnSpPr/>
          <p:nvPr/>
        </p:nvCxnSpPr>
        <p:spPr>
          <a:xfrm>
            <a:off x="5772806" y="1233120"/>
            <a:ext cx="1700656" cy="4324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10C6E7C-BBBE-41D4-BE2E-2C496EDA62CE}"/>
              </a:ext>
            </a:extLst>
          </p:cNvPr>
          <p:cNvCxnSpPr/>
          <p:nvPr/>
        </p:nvCxnSpPr>
        <p:spPr>
          <a:xfrm flipH="1">
            <a:off x="6096000" y="1942361"/>
            <a:ext cx="1389185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87A68165-1C6D-42B9-BA49-D06CB4A3103C}"/>
              </a:ext>
            </a:extLst>
          </p:cNvPr>
          <p:cNvCxnSpPr>
            <a:stCxn id="8" idx="3"/>
          </p:cNvCxnSpPr>
          <p:nvPr/>
        </p:nvCxnSpPr>
        <p:spPr>
          <a:xfrm>
            <a:off x="5761156" y="3100232"/>
            <a:ext cx="1809021" cy="687057"/>
          </a:xfrm>
          <a:prstGeom prst="bentConnector3">
            <a:avLst>
              <a:gd name="adj1" fmla="val 305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0FAE55AC-DB2D-458D-B942-10478DECC703}"/>
              </a:ext>
            </a:extLst>
          </p:cNvPr>
          <p:cNvCxnSpPr>
            <a:cxnSpLocks/>
          </p:cNvCxnSpPr>
          <p:nvPr/>
        </p:nvCxnSpPr>
        <p:spPr>
          <a:xfrm rot="10800000" flipV="1">
            <a:off x="5973281" y="4778190"/>
            <a:ext cx="1596899" cy="475677"/>
          </a:xfrm>
          <a:prstGeom prst="bentConnector3">
            <a:avLst>
              <a:gd name="adj1" fmla="val 77529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C8CE981-8547-4474-9954-91B143B72A6C}"/>
              </a:ext>
            </a:extLst>
          </p:cNvPr>
          <p:cNvCxnSpPr/>
          <p:nvPr/>
        </p:nvCxnSpPr>
        <p:spPr>
          <a:xfrm flipH="1">
            <a:off x="5973280" y="4292777"/>
            <a:ext cx="1511905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73DE232-7225-41B6-BAA8-30ED6DB19897}"/>
              </a:ext>
            </a:extLst>
          </p:cNvPr>
          <p:cNvSpPr txBox="1"/>
          <p:nvPr/>
        </p:nvSpPr>
        <p:spPr>
          <a:xfrm rot="16200000">
            <a:off x="6276784" y="4118428"/>
            <a:ext cx="1319592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Sub API APP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5233AEC-A1FA-4DB6-85E6-FA817BEC3CE6}"/>
              </a:ext>
            </a:extLst>
          </p:cNvPr>
          <p:cNvSpPr txBox="1"/>
          <p:nvPr/>
        </p:nvSpPr>
        <p:spPr>
          <a:xfrm rot="16200000">
            <a:off x="6175484" y="4167269"/>
            <a:ext cx="884645" cy="2539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Flask Server</a:t>
            </a:r>
          </a:p>
        </p:txBody>
      </p:sp>
    </p:spTree>
    <p:extLst>
      <p:ext uri="{BB962C8B-B14F-4D97-AF65-F5344CB8AC3E}">
        <p14:creationId xmlns:p14="http://schemas.microsoft.com/office/powerpoint/2010/main" val="3095327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F6961F-C982-43F8-97C6-AF65BD3DCBEB}"/>
              </a:ext>
            </a:extLst>
          </p:cNvPr>
          <p:cNvSpPr txBox="1"/>
          <p:nvPr/>
        </p:nvSpPr>
        <p:spPr>
          <a:xfrm>
            <a:off x="939567" y="821438"/>
            <a:ext cx="835436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CA769A-24B3-4983-8F10-8D1847324E44}"/>
              </a:ext>
            </a:extLst>
          </p:cNvPr>
          <p:cNvSpPr txBox="1"/>
          <p:nvPr/>
        </p:nvSpPr>
        <p:spPr>
          <a:xfrm>
            <a:off x="2751148" y="821438"/>
            <a:ext cx="111746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Main App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15EFFD-92C8-4F70-8215-38181B7DC8B0}"/>
              </a:ext>
            </a:extLst>
          </p:cNvPr>
          <p:cNvSpPr txBox="1"/>
          <p:nvPr/>
        </p:nvSpPr>
        <p:spPr>
          <a:xfrm>
            <a:off x="8210128" y="822723"/>
            <a:ext cx="111746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CLI App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0BA677-AC36-4914-9975-28B75EFDCF60}"/>
              </a:ext>
            </a:extLst>
          </p:cNvPr>
          <p:cNvSpPr txBox="1"/>
          <p:nvPr/>
        </p:nvSpPr>
        <p:spPr>
          <a:xfrm>
            <a:off x="9653110" y="835269"/>
            <a:ext cx="111746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UI App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BD93DA-B9A8-4E71-8508-269D5A47F302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357285" y="1190770"/>
            <a:ext cx="0" cy="4858338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3A6030-6A45-4439-B280-B885EE3541A6}"/>
              </a:ext>
            </a:extLst>
          </p:cNvPr>
          <p:cNvCxnSpPr>
            <a:cxnSpLocks/>
          </p:cNvCxnSpPr>
          <p:nvPr/>
        </p:nvCxnSpPr>
        <p:spPr>
          <a:xfrm>
            <a:off x="3339529" y="1190770"/>
            <a:ext cx="0" cy="4858338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7004F1-FE6E-41BF-8003-C03ABB1AE97D}"/>
              </a:ext>
            </a:extLst>
          </p:cNvPr>
          <p:cNvCxnSpPr>
            <a:cxnSpLocks/>
          </p:cNvCxnSpPr>
          <p:nvPr/>
        </p:nvCxnSpPr>
        <p:spPr>
          <a:xfrm>
            <a:off x="8776106" y="1192055"/>
            <a:ext cx="0" cy="4858338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F2E4B08-75C2-4CD4-BF57-603B4559611B}"/>
              </a:ext>
            </a:extLst>
          </p:cNvPr>
          <p:cNvSpPr txBox="1"/>
          <p:nvPr/>
        </p:nvSpPr>
        <p:spPr>
          <a:xfrm>
            <a:off x="6816915" y="821438"/>
            <a:ext cx="111746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Config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A06457-F509-466B-BBC6-34CFB0FDCF4C}"/>
              </a:ext>
            </a:extLst>
          </p:cNvPr>
          <p:cNvCxnSpPr>
            <a:cxnSpLocks/>
          </p:cNvCxnSpPr>
          <p:nvPr/>
        </p:nvCxnSpPr>
        <p:spPr>
          <a:xfrm>
            <a:off x="10220470" y="1204601"/>
            <a:ext cx="0" cy="4858338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0E15CBC-9B70-4AD0-A8ED-D8AD1CCA5537}"/>
              </a:ext>
            </a:extLst>
          </p:cNvPr>
          <p:cNvCxnSpPr>
            <a:cxnSpLocks/>
          </p:cNvCxnSpPr>
          <p:nvPr/>
        </p:nvCxnSpPr>
        <p:spPr>
          <a:xfrm>
            <a:off x="7381849" y="1178224"/>
            <a:ext cx="0" cy="4858338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C868730-F3FA-4603-A8AD-C9F5CB665C8C}"/>
              </a:ext>
            </a:extLst>
          </p:cNvPr>
          <p:cNvCxnSpPr/>
          <p:nvPr/>
        </p:nvCxnSpPr>
        <p:spPr>
          <a:xfrm>
            <a:off x="1459523" y="1573824"/>
            <a:ext cx="1723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7CFD17-A155-40AB-9146-1CEA5BC5FDD0}"/>
              </a:ext>
            </a:extLst>
          </p:cNvPr>
          <p:cNvCxnSpPr/>
          <p:nvPr/>
        </p:nvCxnSpPr>
        <p:spPr>
          <a:xfrm>
            <a:off x="1459523" y="3156435"/>
            <a:ext cx="1723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2B05D6E-3DAE-48F3-B944-938033FCDB4A}"/>
              </a:ext>
            </a:extLst>
          </p:cNvPr>
          <p:cNvCxnSpPr/>
          <p:nvPr/>
        </p:nvCxnSpPr>
        <p:spPr>
          <a:xfrm>
            <a:off x="1458679" y="4774219"/>
            <a:ext cx="1723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55D75CB-5BAD-4DBA-B8EC-CC37BE1F1F32}"/>
              </a:ext>
            </a:extLst>
          </p:cNvPr>
          <p:cNvCxnSpPr/>
          <p:nvPr/>
        </p:nvCxnSpPr>
        <p:spPr>
          <a:xfrm>
            <a:off x="3481754" y="1626576"/>
            <a:ext cx="37543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A0A2B5E-2AA4-404E-A39E-B8A0CE5FE306}"/>
              </a:ext>
            </a:extLst>
          </p:cNvPr>
          <p:cNvCxnSpPr>
            <a:cxnSpLocks/>
          </p:cNvCxnSpPr>
          <p:nvPr/>
        </p:nvCxnSpPr>
        <p:spPr>
          <a:xfrm>
            <a:off x="3472962" y="3253152"/>
            <a:ext cx="5134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344FBB-C92E-488C-AE8C-4EDAADCD8AA7}"/>
              </a:ext>
            </a:extLst>
          </p:cNvPr>
          <p:cNvCxnSpPr>
            <a:cxnSpLocks/>
          </p:cNvCxnSpPr>
          <p:nvPr/>
        </p:nvCxnSpPr>
        <p:spPr>
          <a:xfrm>
            <a:off x="3481754" y="4844559"/>
            <a:ext cx="66030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FF36819-2D77-4B64-9E8D-B01B8261F023}"/>
              </a:ext>
            </a:extLst>
          </p:cNvPr>
          <p:cNvCxnSpPr>
            <a:cxnSpLocks/>
          </p:cNvCxnSpPr>
          <p:nvPr/>
        </p:nvCxnSpPr>
        <p:spPr>
          <a:xfrm>
            <a:off x="7381849" y="1591408"/>
            <a:ext cx="0" cy="659424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7A2AEB2-CE73-44D8-BD84-FED14232ED67}"/>
              </a:ext>
            </a:extLst>
          </p:cNvPr>
          <p:cNvCxnSpPr>
            <a:cxnSpLocks/>
          </p:cNvCxnSpPr>
          <p:nvPr/>
        </p:nvCxnSpPr>
        <p:spPr>
          <a:xfrm flipH="1">
            <a:off x="3481754" y="2250832"/>
            <a:ext cx="3754316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B49180-42D0-4EC8-9967-9780AD95B699}"/>
              </a:ext>
            </a:extLst>
          </p:cNvPr>
          <p:cNvCxnSpPr>
            <a:cxnSpLocks/>
          </p:cNvCxnSpPr>
          <p:nvPr/>
        </p:nvCxnSpPr>
        <p:spPr>
          <a:xfrm flipH="1">
            <a:off x="3481754" y="4009294"/>
            <a:ext cx="5125915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6506838-75E2-4AE0-9141-7C653E275939}"/>
              </a:ext>
            </a:extLst>
          </p:cNvPr>
          <p:cNvCxnSpPr>
            <a:cxnSpLocks/>
          </p:cNvCxnSpPr>
          <p:nvPr/>
        </p:nvCxnSpPr>
        <p:spPr>
          <a:xfrm flipH="1">
            <a:off x="3481754" y="5635869"/>
            <a:ext cx="6603023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C2A5E85-28E7-4DB5-A3A7-0BF032806CAB}"/>
              </a:ext>
            </a:extLst>
          </p:cNvPr>
          <p:cNvCxnSpPr>
            <a:cxnSpLocks/>
          </p:cNvCxnSpPr>
          <p:nvPr/>
        </p:nvCxnSpPr>
        <p:spPr>
          <a:xfrm>
            <a:off x="8775347" y="3156435"/>
            <a:ext cx="0" cy="852859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078E65F-0E62-4DEF-AC28-69CDDB7BBD15}"/>
              </a:ext>
            </a:extLst>
          </p:cNvPr>
          <p:cNvCxnSpPr>
            <a:cxnSpLocks/>
          </p:cNvCxnSpPr>
          <p:nvPr/>
        </p:nvCxnSpPr>
        <p:spPr>
          <a:xfrm>
            <a:off x="10221094" y="4783010"/>
            <a:ext cx="0" cy="852859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8BC640D-77DD-45BE-980C-CAA8D7BB3CEF}"/>
              </a:ext>
            </a:extLst>
          </p:cNvPr>
          <p:cNvCxnSpPr>
            <a:cxnSpLocks/>
          </p:cNvCxnSpPr>
          <p:nvPr/>
        </p:nvCxnSpPr>
        <p:spPr>
          <a:xfrm>
            <a:off x="3339529" y="1626576"/>
            <a:ext cx="0" cy="659424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4C77692-3999-4B32-A5E9-AF0993899797}"/>
              </a:ext>
            </a:extLst>
          </p:cNvPr>
          <p:cNvCxnSpPr>
            <a:cxnSpLocks/>
          </p:cNvCxnSpPr>
          <p:nvPr/>
        </p:nvCxnSpPr>
        <p:spPr>
          <a:xfrm>
            <a:off x="3331361" y="3156435"/>
            <a:ext cx="0" cy="852859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FB22BFD-5147-4683-A5B1-F36D17A55262}"/>
              </a:ext>
            </a:extLst>
          </p:cNvPr>
          <p:cNvCxnSpPr>
            <a:cxnSpLocks/>
          </p:cNvCxnSpPr>
          <p:nvPr/>
        </p:nvCxnSpPr>
        <p:spPr>
          <a:xfrm>
            <a:off x="3339529" y="4844559"/>
            <a:ext cx="0" cy="852859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1E473E5-8531-403B-B697-5182B8E37E98}"/>
              </a:ext>
            </a:extLst>
          </p:cNvPr>
          <p:cNvCxnSpPr>
            <a:cxnSpLocks/>
          </p:cNvCxnSpPr>
          <p:nvPr/>
        </p:nvCxnSpPr>
        <p:spPr>
          <a:xfrm flipH="1">
            <a:off x="1458679" y="2294792"/>
            <a:ext cx="1762778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F69075B-8183-4B8A-A429-1704A5032088}"/>
              </a:ext>
            </a:extLst>
          </p:cNvPr>
          <p:cNvCxnSpPr>
            <a:cxnSpLocks/>
          </p:cNvCxnSpPr>
          <p:nvPr/>
        </p:nvCxnSpPr>
        <p:spPr>
          <a:xfrm flipH="1">
            <a:off x="1484212" y="4009294"/>
            <a:ext cx="1762778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18819A7-AFA9-4D5B-8D40-069F57B1C309}"/>
              </a:ext>
            </a:extLst>
          </p:cNvPr>
          <p:cNvCxnSpPr>
            <a:cxnSpLocks/>
          </p:cNvCxnSpPr>
          <p:nvPr/>
        </p:nvCxnSpPr>
        <p:spPr>
          <a:xfrm flipH="1">
            <a:off x="1458679" y="5697418"/>
            <a:ext cx="1762778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9EEC2DD-CB16-4C98-8801-DD4103F1D282}"/>
              </a:ext>
            </a:extLst>
          </p:cNvPr>
          <p:cNvSpPr txBox="1"/>
          <p:nvPr/>
        </p:nvSpPr>
        <p:spPr>
          <a:xfrm>
            <a:off x="771525" y="18192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CF08715-C4D4-496E-8BC8-639E6797C1A7}"/>
              </a:ext>
            </a:extLst>
          </p:cNvPr>
          <p:cNvSpPr txBox="1"/>
          <p:nvPr/>
        </p:nvSpPr>
        <p:spPr>
          <a:xfrm>
            <a:off x="771525" y="33981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D0D4FD-2A10-4924-8885-34D918F47040}"/>
              </a:ext>
            </a:extLst>
          </p:cNvPr>
          <p:cNvSpPr txBox="1"/>
          <p:nvPr/>
        </p:nvSpPr>
        <p:spPr>
          <a:xfrm>
            <a:off x="771525" y="50247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0064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Chevron 3">
            <a:extLst>
              <a:ext uri="{FF2B5EF4-FFF2-40B4-BE49-F238E27FC236}">
                <a16:creationId xmlns:a16="http://schemas.microsoft.com/office/drawing/2014/main" id="{A946C493-BB97-4B4A-9330-82655241CAD4}"/>
              </a:ext>
            </a:extLst>
          </p:cNvPr>
          <p:cNvSpPr/>
          <p:nvPr/>
        </p:nvSpPr>
        <p:spPr>
          <a:xfrm>
            <a:off x="3086100" y="2457448"/>
            <a:ext cx="427482" cy="1362075"/>
          </a:xfrm>
          <a:prstGeom prst="chevro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1BCC9E-367E-4E6D-8A14-5E60CA493558}"/>
              </a:ext>
            </a:extLst>
          </p:cNvPr>
          <p:cNvSpPr txBox="1"/>
          <p:nvPr/>
        </p:nvSpPr>
        <p:spPr>
          <a:xfrm>
            <a:off x="1381125" y="2953820"/>
            <a:ext cx="158351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Tool Download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F47D4284-A956-4717-89A4-C87AADC17821}"/>
              </a:ext>
            </a:extLst>
          </p:cNvPr>
          <p:cNvSpPr/>
          <p:nvPr/>
        </p:nvSpPr>
        <p:spPr>
          <a:xfrm>
            <a:off x="4877634" y="2457448"/>
            <a:ext cx="427482" cy="1362075"/>
          </a:xfrm>
          <a:prstGeom prst="chevro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BCDDFF-D7D3-4872-AA78-5DA1F66EBFFF}"/>
              </a:ext>
            </a:extLst>
          </p:cNvPr>
          <p:cNvSpPr txBox="1"/>
          <p:nvPr/>
        </p:nvSpPr>
        <p:spPr>
          <a:xfrm>
            <a:off x="3939847" y="2953819"/>
            <a:ext cx="72526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Setup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AB1F2434-2028-4DA0-AF23-C8707034534E}"/>
              </a:ext>
            </a:extLst>
          </p:cNvPr>
          <p:cNvSpPr/>
          <p:nvPr/>
        </p:nvSpPr>
        <p:spPr>
          <a:xfrm>
            <a:off x="7173993" y="2457448"/>
            <a:ext cx="427482" cy="1362075"/>
          </a:xfrm>
          <a:prstGeom prst="chevro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A16354-DF8F-49AE-8267-7C06D70B5BF3}"/>
              </a:ext>
            </a:extLst>
          </p:cNvPr>
          <p:cNvSpPr txBox="1"/>
          <p:nvPr/>
        </p:nvSpPr>
        <p:spPr>
          <a:xfrm>
            <a:off x="5578981" y="2953819"/>
            <a:ext cx="146206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Configuration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C21E12A0-ABBC-441C-B8C6-E35E766F90AB}"/>
              </a:ext>
            </a:extLst>
          </p:cNvPr>
          <p:cNvSpPr/>
          <p:nvPr/>
        </p:nvSpPr>
        <p:spPr>
          <a:xfrm>
            <a:off x="8977007" y="2457448"/>
            <a:ext cx="427482" cy="1362075"/>
          </a:xfrm>
          <a:prstGeom prst="chevro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FC1EDD-68CD-4671-8EB0-009C4B4A13E3}"/>
              </a:ext>
            </a:extLst>
          </p:cNvPr>
          <p:cNvSpPr txBox="1"/>
          <p:nvPr/>
        </p:nvSpPr>
        <p:spPr>
          <a:xfrm>
            <a:off x="7734420" y="2953819"/>
            <a:ext cx="109869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Execution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0BB11500-7583-43AA-B948-BFA89B35C142}"/>
              </a:ext>
            </a:extLst>
          </p:cNvPr>
          <p:cNvSpPr/>
          <p:nvPr/>
        </p:nvSpPr>
        <p:spPr>
          <a:xfrm>
            <a:off x="10790964" y="2457448"/>
            <a:ext cx="427482" cy="1362075"/>
          </a:xfrm>
          <a:prstGeom prst="chevro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6906C7-0A63-4F83-B912-1E533EB17654}"/>
              </a:ext>
            </a:extLst>
          </p:cNvPr>
          <p:cNvSpPr txBox="1"/>
          <p:nvPr/>
        </p:nvSpPr>
        <p:spPr>
          <a:xfrm>
            <a:off x="9548377" y="2953819"/>
            <a:ext cx="9115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Reports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918738-5640-49EA-84E6-441D299F0D56}"/>
              </a:ext>
            </a:extLst>
          </p:cNvPr>
          <p:cNvSpPr txBox="1"/>
          <p:nvPr/>
        </p:nvSpPr>
        <p:spPr>
          <a:xfrm>
            <a:off x="4877634" y="4067175"/>
            <a:ext cx="25675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Current Automation Flow</a:t>
            </a:r>
          </a:p>
        </p:txBody>
      </p:sp>
    </p:spTree>
    <p:extLst>
      <p:ext uri="{BB962C8B-B14F-4D97-AF65-F5344CB8AC3E}">
        <p14:creationId xmlns:p14="http://schemas.microsoft.com/office/powerpoint/2010/main" val="2064005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Chevron 3">
            <a:extLst>
              <a:ext uri="{FF2B5EF4-FFF2-40B4-BE49-F238E27FC236}">
                <a16:creationId xmlns:a16="http://schemas.microsoft.com/office/drawing/2014/main" id="{56A9ABEC-AD92-47E5-A59F-332ECCF6517B}"/>
              </a:ext>
            </a:extLst>
          </p:cNvPr>
          <p:cNvSpPr/>
          <p:nvPr/>
        </p:nvSpPr>
        <p:spPr>
          <a:xfrm>
            <a:off x="5019675" y="2609848"/>
            <a:ext cx="427482" cy="1362075"/>
          </a:xfrm>
          <a:prstGeom prst="chevro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4F369B-4D7F-437F-9257-38886B3E37C1}"/>
              </a:ext>
            </a:extLst>
          </p:cNvPr>
          <p:cNvSpPr txBox="1"/>
          <p:nvPr/>
        </p:nvSpPr>
        <p:spPr>
          <a:xfrm>
            <a:off x="2686991" y="3106219"/>
            <a:ext cx="22947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API Request GET/POST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115C7CCD-80FB-4359-8930-E73707E95961}"/>
              </a:ext>
            </a:extLst>
          </p:cNvPr>
          <p:cNvSpPr/>
          <p:nvPr/>
        </p:nvSpPr>
        <p:spPr>
          <a:xfrm>
            <a:off x="6811209" y="2609848"/>
            <a:ext cx="427482" cy="1362075"/>
          </a:xfrm>
          <a:prstGeom prst="chevro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5D8D7E-D474-45E7-81C4-C79F3D0B0D51}"/>
              </a:ext>
            </a:extLst>
          </p:cNvPr>
          <p:cNvSpPr txBox="1"/>
          <p:nvPr/>
        </p:nvSpPr>
        <p:spPr>
          <a:xfrm>
            <a:off x="5712510" y="3107288"/>
            <a:ext cx="109869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Execution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51281056-3FCA-45BB-9219-C2A7A7CD139D}"/>
              </a:ext>
            </a:extLst>
          </p:cNvPr>
          <p:cNvSpPr/>
          <p:nvPr/>
        </p:nvSpPr>
        <p:spPr>
          <a:xfrm>
            <a:off x="9107568" y="2609848"/>
            <a:ext cx="427482" cy="1362075"/>
          </a:xfrm>
          <a:prstGeom prst="chevro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BC287F-98BF-4365-BD14-7052BE720713}"/>
              </a:ext>
            </a:extLst>
          </p:cNvPr>
          <p:cNvSpPr txBox="1"/>
          <p:nvPr/>
        </p:nvSpPr>
        <p:spPr>
          <a:xfrm>
            <a:off x="7512556" y="3106219"/>
            <a:ext cx="148066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Reports email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C56C6F-20C2-4A6C-AA90-96B8C87700B9}"/>
              </a:ext>
            </a:extLst>
          </p:cNvPr>
          <p:cNvSpPr txBox="1"/>
          <p:nvPr/>
        </p:nvSpPr>
        <p:spPr>
          <a:xfrm>
            <a:off x="5434904" y="4100031"/>
            <a:ext cx="15698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Proposed Flow</a:t>
            </a:r>
          </a:p>
        </p:txBody>
      </p:sp>
    </p:spTree>
    <p:extLst>
      <p:ext uri="{BB962C8B-B14F-4D97-AF65-F5344CB8AC3E}">
        <p14:creationId xmlns:p14="http://schemas.microsoft.com/office/powerpoint/2010/main" val="3465348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5864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66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Deshmukh, NakulX</dc:creator>
  <cp:lastModifiedBy>Deshmukh, NakulX</cp:lastModifiedBy>
  <cp:revision>14</cp:revision>
  <dcterms:created xsi:type="dcterms:W3CDTF">2022-02-01T10:40:13Z</dcterms:created>
  <dcterms:modified xsi:type="dcterms:W3CDTF">2022-02-04T03:49:40Z</dcterms:modified>
</cp:coreProperties>
</file>