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mukh, NakulX" userId="4516717b-f28e-43fc-9a69-25c829aeccfc" providerId="ADAL" clId="{71091656-0E37-416E-BED5-F45DE0EEAB13}"/>
    <pc:docChg chg="undo custSel modSld">
      <pc:chgData name="Deshmukh, NakulX" userId="4516717b-f28e-43fc-9a69-25c829aeccfc" providerId="ADAL" clId="{71091656-0E37-416E-BED5-F45DE0EEAB13}" dt="2023-02-24T10:18:52.899" v="8" actId="20577"/>
      <pc:docMkLst>
        <pc:docMk/>
      </pc:docMkLst>
      <pc:sldChg chg="modSp mod">
        <pc:chgData name="Deshmukh, NakulX" userId="4516717b-f28e-43fc-9a69-25c829aeccfc" providerId="ADAL" clId="{71091656-0E37-416E-BED5-F45DE0EEAB13}" dt="2023-02-24T10:01:49.339" v="5" actId="1076"/>
        <pc:sldMkLst>
          <pc:docMk/>
          <pc:sldMk cId="4210334584" sldId="258"/>
        </pc:sldMkLst>
        <pc:picChg chg="mod">
          <ac:chgData name="Deshmukh, NakulX" userId="4516717b-f28e-43fc-9a69-25c829aeccfc" providerId="ADAL" clId="{71091656-0E37-416E-BED5-F45DE0EEAB13}" dt="2023-02-24T10:01:49.339" v="5" actId="1076"/>
          <ac:picMkLst>
            <pc:docMk/>
            <pc:sldMk cId="4210334584" sldId="258"/>
            <ac:picMk id="6" creationId="{5A390119-3EE2-D2AC-EBD1-F025F5B11811}"/>
          </ac:picMkLst>
        </pc:picChg>
        <pc:picChg chg="mod">
          <ac:chgData name="Deshmukh, NakulX" userId="4516717b-f28e-43fc-9a69-25c829aeccfc" providerId="ADAL" clId="{71091656-0E37-416E-BED5-F45DE0EEAB13}" dt="2023-02-24T10:01:43.269" v="1" actId="1076"/>
          <ac:picMkLst>
            <pc:docMk/>
            <pc:sldMk cId="4210334584" sldId="258"/>
            <ac:picMk id="8" creationId="{99F3111B-4DE6-6020-291E-90B828D1DE42}"/>
          </ac:picMkLst>
        </pc:picChg>
      </pc:sldChg>
      <pc:sldChg chg="modSp mod">
        <pc:chgData name="Deshmukh, NakulX" userId="4516717b-f28e-43fc-9a69-25c829aeccfc" providerId="ADAL" clId="{71091656-0E37-416E-BED5-F45DE0EEAB13}" dt="2023-02-24T10:18:52.899" v="8" actId="20577"/>
        <pc:sldMkLst>
          <pc:docMk/>
          <pc:sldMk cId="3309555437" sldId="259"/>
        </pc:sldMkLst>
        <pc:spChg chg="mod">
          <ac:chgData name="Deshmukh, NakulX" userId="4516717b-f28e-43fc-9a69-25c829aeccfc" providerId="ADAL" clId="{71091656-0E37-416E-BED5-F45DE0EEAB13}" dt="2023-02-24T10:18:52.899" v="8" actId="20577"/>
          <ac:spMkLst>
            <pc:docMk/>
            <pc:sldMk cId="3309555437" sldId="259"/>
            <ac:spMk id="3" creationId="{5EF06A05-864B-35C1-C0AB-5865EB871B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7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F3E808E2-E0FD-C167-9E90-CBF031F53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CCED0-D790-63A7-4FEB-2A0DF5E6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How to update kernel manually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488B5-4313-F421-5ACF-A67C96B38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Step by step guide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DB1F-1DE5-0BBE-3B6E-5701B78B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37BC-291A-B1A1-D1BF-892EF4F7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access of the Linux system of which kernel needs to be updated</a:t>
            </a:r>
          </a:p>
          <a:p>
            <a:r>
              <a:rPr lang="en-US" dirty="0"/>
              <a:t>Confirm which kernel on the system already</a:t>
            </a:r>
          </a:p>
          <a:p>
            <a:r>
              <a:rPr lang="en-US" dirty="0"/>
              <a:t>Confirm which version of the kernel needs to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A893-84AA-1923-88C4-0FCE302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7" y="522446"/>
            <a:ext cx="9076329" cy="1064277"/>
          </a:xfrm>
        </p:spPr>
        <p:txBody>
          <a:bodyPr/>
          <a:lstStyle/>
          <a:p>
            <a:r>
              <a:rPr lang="en-US" dirty="0"/>
              <a:t>Step – Download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D38-5101-59E8-593F-9890E2BB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71" y="1586723"/>
            <a:ext cx="9076329" cy="3650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new folder in Linux using below command.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kerner_folder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link</a:t>
            </a:r>
          </a:p>
          <a:p>
            <a:pPr lvl="1"/>
            <a:r>
              <a:rPr lang="en-US" dirty="0"/>
              <a:t>	https://kernel.ubuntu.com/~kernel-ppa/mainline/</a:t>
            </a:r>
          </a:p>
          <a:p>
            <a:endParaRPr lang="en-US" dirty="0"/>
          </a:p>
          <a:p>
            <a:r>
              <a:rPr lang="en-US" dirty="0"/>
              <a:t>Only download the last 3 packages on Linux</a:t>
            </a:r>
          </a:p>
          <a:p>
            <a:r>
              <a:rPr lang="en-US" dirty="0" err="1"/>
              <a:t>wget</a:t>
            </a:r>
            <a:r>
              <a:rPr lang="en-US" dirty="0"/>
              <a:t> &lt;generic files for </a:t>
            </a:r>
          </a:p>
          <a:p>
            <a:pPr lvl="1"/>
            <a:r>
              <a:rPr lang="en-US" dirty="0" err="1"/>
              <a:t>headers_all</a:t>
            </a:r>
            <a:r>
              <a:rPr lang="en-US" dirty="0"/>
              <a:t>, images and modules&gt;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90119-3EE2-D2AC-EBD1-F025F5B1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4277"/>
            <a:ext cx="5895262" cy="1064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3111B-4DE6-6020-291E-90B828D1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49" y="4361584"/>
            <a:ext cx="6495192" cy="22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AF7E-4177-125F-3A81-8A611E7F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6A05-864B-35C1-C0AB-5865EB87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en-US" dirty="0"/>
              <a:t>cd to above created new folder and install the deb pkgs using below cmd.</a:t>
            </a:r>
          </a:p>
          <a:p>
            <a:pPr marL="388620" lvl="1"/>
            <a:r>
              <a:rPr lang="en-US" dirty="0" err="1">
                <a:effectLst/>
              </a:rPr>
              <a:t>sudo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dpkg</a:t>
            </a:r>
            <a:r>
              <a:rPr lang="en-US" dirty="0">
                <a:effectLst/>
              </a:rPr>
              <a:t> 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*.deb</a:t>
            </a:r>
          </a:p>
          <a:p>
            <a:pPr marL="342900"/>
            <a:r>
              <a:rPr lang="en-US" dirty="0"/>
              <a:t>Copy details from execution of below commands</a:t>
            </a:r>
          </a:p>
          <a:p>
            <a:pPr marL="388620" lvl="1"/>
            <a:r>
              <a:rPr lang="en-US" dirty="0"/>
              <a:t>grep submenu /boot/grub/</a:t>
            </a:r>
            <a:r>
              <a:rPr lang="en-US" dirty="0" err="1"/>
              <a:t>grub.cfg</a:t>
            </a:r>
            <a:endParaRPr lang="en-US" dirty="0"/>
          </a:p>
          <a:p>
            <a:pPr marL="388620" lvl="1"/>
            <a:endParaRPr lang="en-US" dirty="0">
              <a:effectLst/>
            </a:endParaRPr>
          </a:p>
          <a:p>
            <a:pPr marL="388620" lvl="1"/>
            <a:r>
              <a:rPr lang="en-US" dirty="0"/>
              <a:t>grep </a:t>
            </a:r>
            <a:r>
              <a:rPr lang="en-US" dirty="0" err="1"/>
              <a:t>gnulinux</a:t>
            </a:r>
            <a:r>
              <a:rPr lang="en-US" dirty="0"/>
              <a:t> /boot/grub/</a:t>
            </a:r>
            <a:r>
              <a:rPr lang="en-US" dirty="0" err="1"/>
              <a:t>grub.cfg</a:t>
            </a:r>
            <a:endParaRPr lang="en-US" dirty="0"/>
          </a:p>
          <a:p>
            <a:pPr marL="388620" lvl="1"/>
            <a:endParaRPr lang="en-US" dirty="0">
              <a:effectLst/>
            </a:endParaRPr>
          </a:p>
          <a:p>
            <a:pPr marL="388620" lvl="1"/>
            <a:r>
              <a:rPr lang="en-US" dirty="0"/>
              <a:t>Now put copied text in notes for further use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2F4F7-E6DA-90BC-2A0A-39DAE699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72"/>
            <a:ext cx="12158219" cy="3290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4B885-3D5A-E272-4CAB-8372D5305C3E}"/>
              </a:ext>
            </a:extLst>
          </p:cNvPr>
          <p:cNvSpPr txBox="1"/>
          <p:nvPr/>
        </p:nvSpPr>
        <p:spPr>
          <a:xfrm>
            <a:off x="744071" y="4312023"/>
            <a:ext cx="1008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look for ‘</a:t>
            </a:r>
            <a:r>
              <a:rPr lang="en-US" dirty="0" err="1"/>
              <a:t>gnulinux</a:t>
            </a:r>
            <a:r>
              <a:rPr lang="en-US" dirty="0"/>
              <a:t>’ word in second copied text which is followed by first instance of ‘</a:t>
            </a:r>
            <a:r>
              <a:rPr lang="en-US" dirty="0" err="1"/>
              <a:t>menuentry</a:t>
            </a:r>
            <a:r>
              <a:rPr lang="en-US" dirty="0"/>
              <a:t>’ word </a:t>
            </a:r>
          </a:p>
        </p:txBody>
      </p:sp>
    </p:spTree>
    <p:extLst>
      <p:ext uri="{BB962C8B-B14F-4D97-AF65-F5344CB8AC3E}">
        <p14:creationId xmlns:p14="http://schemas.microsoft.com/office/powerpoint/2010/main" val="169844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9D36A-6E1F-9C0D-591A-5C77F489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3" y="755986"/>
            <a:ext cx="11260595" cy="3062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456C5-FFA6-C2A3-4647-FC68F1339FBA}"/>
              </a:ext>
            </a:extLst>
          </p:cNvPr>
          <p:cNvSpPr txBox="1"/>
          <p:nvPr/>
        </p:nvSpPr>
        <p:spPr>
          <a:xfrm>
            <a:off x="1792941" y="4661647"/>
            <a:ext cx="39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whole text from line 7 to the line 1</a:t>
            </a:r>
          </a:p>
        </p:txBody>
      </p:sp>
    </p:spTree>
    <p:extLst>
      <p:ext uri="{BB962C8B-B14F-4D97-AF65-F5344CB8AC3E}">
        <p14:creationId xmlns:p14="http://schemas.microsoft.com/office/powerpoint/2010/main" val="355388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1F8F5-77B7-BF1A-7A65-77C3D5EE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5" y="101571"/>
            <a:ext cx="10219765" cy="6654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8AB9E-DA56-3E20-3951-20A6F6854E1C}"/>
              </a:ext>
            </a:extLst>
          </p:cNvPr>
          <p:cNvSpPr txBox="1"/>
          <p:nvPr/>
        </p:nvSpPr>
        <p:spPr>
          <a:xfrm>
            <a:off x="3424516" y="4787154"/>
            <a:ext cx="549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open grub file to update value for GRUB_DEFAULT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vim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/default/grub </a:t>
            </a:r>
          </a:p>
        </p:txBody>
      </p:sp>
    </p:spTree>
    <p:extLst>
      <p:ext uri="{BB962C8B-B14F-4D97-AF65-F5344CB8AC3E}">
        <p14:creationId xmlns:p14="http://schemas.microsoft.com/office/powerpoint/2010/main" val="136884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52632F-D99E-8BD2-DD32-70C3EDBD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3650155"/>
          </a:xfrm>
        </p:spPr>
        <p:txBody>
          <a:bodyPr/>
          <a:lstStyle/>
          <a:p>
            <a:r>
              <a:rPr lang="en-US" dirty="0"/>
              <a:t>Run below 2 commands</a:t>
            </a:r>
          </a:p>
          <a:p>
            <a:pPr marL="0" indent="0" rtl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update-grub</a:t>
            </a:r>
          </a:p>
          <a:p>
            <a:pPr marL="0" indent="0" rtl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grub-</a:t>
            </a:r>
            <a:r>
              <a:rPr lang="en-US" dirty="0" err="1"/>
              <a:t>mkconfig</a:t>
            </a:r>
            <a:r>
              <a:rPr lang="en-US" dirty="0"/>
              <a:t> -o /boot/</a:t>
            </a:r>
            <a:r>
              <a:rPr lang="en-US" dirty="0" err="1"/>
              <a:t>efi</a:t>
            </a:r>
            <a:r>
              <a:rPr lang="en-US" dirty="0"/>
              <a:t>/EFI/ubuntu/</a:t>
            </a:r>
            <a:r>
              <a:rPr lang="en-US" dirty="0" err="1"/>
              <a:t>grub.cfg</a:t>
            </a:r>
            <a:endParaRPr lang="en-US" dirty="0"/>
          </a:p>
          <a:p>
            <a:r>
              <a:rPr lang="en-US" dirty="0"/>
              <a:t>And Reboot system</a:t>
            </a:r>
          </a:p>
          <a:p>
            <a:r>
              <a:rPr lang="en-US" dirty="0"/>
              <a:t>To check new kernel, run below command</a:t>
            </a:r>
          </a:p>
          <a:p>
            <a:r>
              <a:rPr lang="en-US" dirty="0" err="1"/>
              <a:t>Uname</a:t>
            </a:r>
            <a:r>
              <a:rPr lang="en-US" dirty="0"/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163052753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Goudy Old Style</vt:lpstr>
      <vt:lpstr>MarrakeshVTI</vt:lpstr>
      <vt:lpstr>How to update kernel manually</vt:lpstr>
      <vt:lpstr>Prerequisites</vt:lpstr>
      <vt:lpstr>Step – Download files</vt:lpstr>
      <vt:lpstr>Step - install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update kernel manually</dc:title>
  <dc:creator>Deshmukh, NakulX</dc:creator>
  <cp:lastModifiedBy>Deshmukh, NakulX</cp:lastModifiedBy>
  <cp:revision>1</cp:revision>
  <dcterms:created xsi:type="dcterms:W3CDTF">2023-02-08T05:32:38Z</dcterms:created>
  <dcterms:modified xsi:type="dcterms:W3CDTF">2023-02-24T10:19:00Z</dcterms:modified>
</cp:coreProperties>
</file>