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62"/>
  </p:notesMasterIdLst>
  <p:sldIdLst>
    <p:sldId id="256" r:id="rId2"/>
    <p:sldId id="303" r:id="rId3"/>
    <p:sldId id="325" r:id="rId4"/>
    <p:sldId id="338" r:id="rId5"/>
    <p:sldId id="304" r:id="rId6"/>
    <p:sldId id="333" r:id="rId7"/>
    <p:sldId id="334" r:id="rId8"/>
    <p:sldId id="306" r:id="rId9"/>
    <p:sldId id="307" r:id="rId10"/>
    <p:sldId id="308" r:id="rId11"/>
    <p:sldId id="335" r:id="rId12"/>
    <p:sldId id="309" r:id="rId13"/>
    <p:sldId id="310" r:id="rId14"/>
    <p:sldId id="331" r:id="rId15"/>
    <p:sldId id="265" r:id="rId16"/>
    <p:sldId id="339" r:id="rId17"/>
    <p:sldId id="341" r:id="rId18"/>
    <p:sldId id="340" r:id="rId19"/>
    <p:sldId id="342" r:id="rId20"/>
    <p:sldId id="326" r:id="rId21"/>
    <p:sldId id="299" r:id="rId22"/>
    <p:sldId id="300" r:id="rId23"/>
    <p:sldId id="301" r:id="rId24"/>
    <p:sldId id="336" r:id="rId25"/>
    <p:sldId id="324" r:id="rId26"/>
    <p:sldId id="277" r:id="rId27"/>
    <p:sldId id="328" r:id="rId28"/>
    <p:sldId id="329" r:id="rId29"/>
    <p:sldId id="330" r:id="rId30"/>
    <p:sldId id="350" r:id="rId31"/>
    <p:sldId id="360" r:id="rId32"/>
    <p:sldId id="362" r:id="rId33"/>
    <p:sldId id="289" r:id="rId34"/>
    <p:sldId id="351" r:id="rId35"/>
    <p:sldId id="313" r:id="rId36"/>
    <p:sldId id="314" r:id="rId37"/>
    <p:sldId id="315" r:id="rId38"/>
    <p:sldId id="316" r:id="rId39"/>
    <p:sldId id="354" r:id="rId40"/>
    <p:sldId id="317" r:id="rId41"/>
    <p:sldId id="345" r:id="rId42"/>
    <p:sldId id="352" r:id="rId43"/>
    <p:sldId id="323" r:id="rId44"/>
    <p:sldId id="343" r:id="rId45"/>
    <p:sldId id="297" r:id="rId46"/>
    <p:sldId id="353" r:id="rId47"/>
    <p:sldId id="298" r:id="rId48"/>
    <p:sldId id="358" r:id="rId49"/>
    <p:sldId id="357" r:id="rId50"/>
    <p:sldId id="355" r:id="rId51"/>
    <p:sldId id="363" r:id="rId52"/>
    <p:sldId id="364" r:id="rId53"/>
    <p:sldId id="366" r:id="rId54"/>
    <p:sldId id="367" r:id="rId55"/>
    <p:sldId id="368" r:id="rId56"/>
    <p:sldId id="369" r:id="rId57"/>
    <p:sldId id="370" r:id="rId58"/>
    <p:sldId id="371" r:id="rId59"/>
    <p:sldId id="372" r:id="rId60"/>
    <p:sldId id="36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8EE4941-520E-49B3-ADCF-1531A7DA92D7}">
          <p14:sldIdLst>
            <p14:sldId id="256"/>
            <p14:sldId id="303"/>
          </p14:sldIdLst>
        </p14:section>
        <p14:section name="OCD" id="{7E4ED0D9-ADE0-4C3F-AC50-6826200D8168}">
          <p14:sldIdLst>
            <p14:sldId id="325"/>
            <p14:sldId id="338"/>
            <p14:sldId id="304"/>
            <p14:sldId id="333"/>
            <p14:sldId id="334"/>
            <p14:sldId id="306"/>
            <p14:sldId id="307"/>
            <p14:sldId id="308"/>
            <p14:sldId id="335"/>
            <p14:sldId id="309"/>
            <p14:sldId id="310"/>
          </p14:sldIdLst>
        </p14:section>
        <p14:section name="Prototype" id="{834367B5-F1EF-40A4-B498-0149CD1BECEE}">
          <p14:sldIdLst>
            <p14:sldId id="331"/>
            <p14:sldId id="265"/>
            <p14:sldId id="339"/>
            <p14:sldId id="341"/>
            <p14:sldId id="340"/>
            <p14:sldId id="342"/>
          </p14:sldIdLst>
        </p14:section>
        <p14:section name="Requirements" id="{679FF7E1-CACE-4D71-B85D-702B7AB72279}">
          <p14:sldIdLst>
            <p14:sldId id="326"/>
            <p14:sldId id="299"/>
            <p14:sldId id="300"/>
            <p14:sldId id="301"/>
            <p14:sldId id="336"/>
            <p14:sldId id="324"/>
            <p14:sldId id="277"/>
            <p14:sldId id="328"/>
            <p14:sldId id="329"/>
          </p14:sldIdLst>
        </p14:section>
        <p14:section name="Architecture" id="{8B091BF5-7EAA-4793-9DBC-A5382A7C0880}">
          <p14:sldIdLst>
            <p14:sldId id="330"/>
            <p14:sldId id="350"/>
            <p14:sldId id="360"/>
            <p14:sldId id="362"/>
            <p14:sldId id="289"/>
          </p14:sldIdLst>
        </p14:section>
        <p14:section name="Feasibility - RISKS" id="{16F99578-AEFA-4CAE-B768-B8D852F7063D}">
          <p14:sldIdLst>
            <p14:sldId id="351"/>
            <p14:sldId id="313"/>
            <p14:sldId id="314"/>
            <p14:sldId id="315"/>
            <p14:sldId id="316"/>
            <p14:sldId id="354"/>
            <p14:sldId id="317"/>
            <p14:sldId id="345"/>
            <p14:sldId id="352"/>
            <p14:sldId id="323"/>
          </p14:sldIdLst>
        </p14:section>
        <p14:section name="Life Cycle Plan" id="{5CF6A36C-0606-417A-8D3D-AF03C1013D6B}">
          <p14:sldIdLst>
            <p14:sldId id="343"/>
            <p14:sldId id="297"/>
            <p14:sldId id="353"/>
            <p14:sldId id="298"/>
            <p14:sldId id="358"/>
            <p14:sldId id="357"/>
            <p14:sldId id="355"/>
            <p14:sldId id="363"/>
            <p14:sldId id="364"/>
            <p14:sldId id="366"/>
            <p14:sldId id="367"/>
            <p14:sldId id="368"/>
            <p14:sldId id="369"/>
            <p14:sldId id="370"/>
            <p14:sldId id="371"/>
            <p14:sldId id="372"/>
          </p14:sldIdLst>
        </p14:section>
        <p14:section name="Conclusion" id="{FCDF7615-4A15-4A73-8C37-42181A02C7C9}">
          <p14:sldIdLst>
            <p14:sldId id="36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BA6"/>
    <a:srgbClr val="FFBD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8" autoAdjust="0"/>
    <p:restoredTop sz="94660"/>
  </p:normalViewPr>
  <p:slideViewPr>
    <p:cSldViewPr snapToGrid="0">
      <p:cViewPr>
        <p:scale>
          <a:sx n="50" d="100"/>
          <a:sy n="50" d="100"/>
        </p:scale>
        <p:origin x="-2824" y="-14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17DAA-2D34-4E2C-AA02-2F2ABE7699E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D97E0F1-D31A-4F54-9C2F-A8BFB45B8DC3}">
      <dgm:prSet phldrT="[Text]" custT="1"/>
      <dgm:spPr/>
      <dgm:t>
        <a:bodyPr/>
        <a:lstStyle/>
        <a:p>
          <a:r>
            <a:rPr lang="en-US" sz="2200" b="1" dirty="0" smtClean="0"/>
            <a:t>Project Management</a:t>
          </a:r>
          <a:endParaRPr lang="en-US" sz="2200" b="1" dirty="0"/>
        </a:p>
      </dgm:t>
    </dgm:pt>
    <dgm:pt modelId="{30137FC3-837F-4CBB-A0CF-D2D6F8A7967E}" type="parTrans" cxnId="{A95BCD99-D5A8-4E06-A9A2-836EAC2C573C}">
      <dgm:prSet/>
      <dgm:spPr/>
      <dgm:t>
        <a:bodyPr/>
        <a:lstStyle/>
        <a:p>
          <a:endParaRPr lang="en-US" sz="2000"/>
        </a:p>
      </dgm:t>
    </dgm:pt>
    <dgm:pt modelId="{2FCF5D4A-E4A0-4C61-BD92-1D3F056F95F0}" type="sibTrans" cxnId="{A95BCD99-D5A8-4E06-A9A2-836EAC2C573C}">
      <dgm:prSet/>
      <dgm:spPr/>
      <dgm:t>
        <a:bodyPr/>
        <a:lstStyle/>
        <a:p>
          <a:endParaRPr lang="en-US" sz="2000"/>
        </a:p>
      </dgm:t>
    </dgm:pt>
    <dgm:pt modelId="{23CC5332-2CB5-43CF-9138-95E1C062F8AE}">
      <dgm:prSet phldrT="[Text]" custT="1"/>
      <dgm:spPr/>
      <dgm:t>
        <a:bodyPr/>
        <a:lstStyle/>
        <a:p>
          <a:r>
            <a:rPr lang="en-US" sz="2200" b="1" dirty="0" smtClean="0"/>
            <a:t>Front End</a:t>
          </a:r>
          <a:endParaRPr lang="en-US" sz="2200" b="1" dirty="0"/>
        </a:p>
      </dgm:t>
    </dgm:pt>
    <dgm:pt modelId="{076C7403-48BD-434D-B51C-494D2F9C321E}" type="parTrans" cxnId="{CDFA1DDD-549F-472B-B114-7FF3B69412A2}">
      <dgm:prSet/>
      <dgm:spPr/>
      <dgm:t>
        <a:bodyPr/>
        <a:lstStyle/>
        <a:p>
          <a:endParaRPr lang="en-US" sz="2200"/>
        </a:p>
      </dgm:t>
    </dgm:pt>
    <dgm:pt modelId="{FF1208DC-0E75-4800-9290-4240CD5EBB73}" type="sibTrans" cxnId="{CDFA1DDD-549F-472B-B114-7FF3B69412A2}">
      <dgm:prSet/>
      <dgm:spPr/>
      <dgm:t>
        <a:bodyPr/>
        <a:lstStyle/>
        <a:p>
          <a:endParaRPr lang="en-US" sz="2000"/>
        </a:p>
      </dgm:t>
    </dgm:pt>
    <dgm:pt modelId="{5D053D8F-20AE-4185-8C24-9C610D84BE9C}">
      <dgm:prSet phldrT="[Text]" custT="1"/>
      <dgm:spPr/>
      <dgm:t>
        <a:bodyPr/>
        <a:lstStyle/>
        <a:p>
          <a:r>
            <a:rPr lang="en-US" sz="2200" dirty="0" smtClean="0"/>
            <a:t>Ian</a:t>
          </a:r>
          <a:endParaRPr lang="en-US" sz="2200" dirty="0"/>
        </a:p>
      </dgm:t>
    </dgm:pt>
    <dgm:pt modelId="{F6938566-4F4C-404B-A828-263342E49B95}" type="parTrans" cxnId="{E5B14018-05CD-4719-B275-EB223FCD3398}">
      <dgm:prSet/>
      <dgm:spPr/>
      <dgm:t>
        <a:bodyPr/>
        <a:lstStyle/>
        <a:p>
          <a:endParaRPr lang="en-US" sz="2200"/>
        </a:p>
      </dgm:t>
    </dgm:pt>
    <dgm:pt modelId="{3D4550EC-ACF8-4CFD-A9E0-117EB1939583}" type="sibTrans" cxnId="{E5B14018-05CD-4719-B275-EB223FCD3398}">
      <dgm:prSet/>
      <dgm:spPr/>
      <dgm:t>
        <a:bodyPr/>
        <a:lstStyle/>
        <a:p>
          <a:endParaRPr lang="en-US" sz="2000"/>
        </a:p>
      </dgm:t>
    </dgm:pt>
    <dgm:pt modelId="{00CDE14E-7953-49C2-AA78-182040564478}">
      <dgm:prSet phldrT="[Text]" custT="1"/>
      <dgm:spPr/>
      <dgm:t>
        <a:bodyPr/>
        <a:lstStyle/>
        <a:p>
          <a:r>
            <a:rPr lang="en-US" sz="2200" dirty="0" smtClean="0"/>
            <a:t>Andrew</a:t>
          </a:r>
          <a:endParaRPr lang="en-US" sz="2200" dirty="0"/>
        </a:p>
      </dgm:t>
    </dgm:pt>
    <dgm:pt modelId="{B014FD34-E714-4C69-8173-8F18AFEA881E}" type="parTrans" cxnId="{39814F5B-9B41-4F7A-ABB3-D3049645F5CE}">
      <dgm:prSet/>
      <dgm:spPr/>
      <dgm:t>
        <a:bodyPr/>
        <a:lstStyle/>
        <a:p>
          <a:endParaRPr lang="en-US" sz="2200"/>
        </a:p>
      </dgm:t>
    </dgm:pt>
    <dgm:pt modelId="{3406ABE4-8299-4069-8293-1219040DFD09}" type="sibTrans" cxnId="{39814F5B-9B41-4F7A-ABB3-D3049645F5CE}">
      <dgm:prSet/>
      <dgm:spPr/>
      <dgm:t>
        <a:bodyPr/>
        <a:lstStyle/>
        <a:p>
          <a:endParaRPr lang="en-US" sz="2000"/>
        </a:p>
      </dgm:t>
    </dgm:pt>
    <dgm:pt modelId="{72060DD8-D04B-403E-92FA-B75951776C84}">
      <dgm:prSet phldrT="[Text]" custT="1"/>
      <dgm:spPr/>
      <dgm:t>
        <a:bodyPr/>
        <a:lstStyle/>
        <a:p>
          <a:r>
            <a:rPr lang="en-US" sz="2200" b="1" dirty="0" smtClean="0"/>
            <a:t>Back End</a:t>
          </a:r>
          <a:endParaRPr lang="en-US" sz="2200" b="1" dirty="0"/>
        </a:p>
      </dgm:t>
    </dgm:pt>
    <dgm:pt modelId="{E6E59780-1F88-44F7-945B-27D1E3CA886F}" type="parTrans" cxnId="{AD13ACD1-4B9A-459C-A526-E5F05D554BC7}">
      <dgm:prSet/>
      <dgm:spPr/>
      <dgm:t>
        <a:bodyPr/>
        <a:lstStyle/>
        <a:p>
          <a:endParaRPr lang="en-US" sz="2200"/>
        </a:p>
      </dgm:t>
    </dgm:pt>
    <dgm:pt modelId="{23EE85B5-0C63-4EC4-A451-F094D66246B0}" type="sibTrans" cxnId="{AD13ACD1-4B9A-459C-A526-E5F05D554BC7}">
      <dgm:prSet/>
      <dgm:spPr/>
      <dgm:t>
        <a:bodyPr/>
        <a:lstStyle/>
        <a:p>
          <a:endParaRPr lang="en-US" sz="2000"/>
        </a:p>
      </dgm:t>
    </dgm:pt>
    <dgm:pt modelId="{685E364A-E270-4FDC-87F5-74FFCDA51030}">
      <dgm:prSet phldrT="[Text]" custT="1"/>
      <dgm:spPr/>
      <dgm:t>
        <a:bodyPr/>
        <a:lstStyle/>
        <a:p>
          <a:r>
            <a:rPr lang="en-US" sz="2200" dirty="0" smtClean="0"/>
            <a:t>Nakul</a:t>
          </a:r>
          <a:endParaRPr lang="en-US" sz="2200" dirty="0"/>
        </a:p>
      </dgm:t>
    </dgm:pt>
    <dgm:pt modelId="{FE44B294-3022-49AE-8FBE-FA7319435B7B}" type="parTrans" cxnId="{05418E73-C354-4D24-88F0-283B33A1EFC5}">
      <dgm:prSet/>
      <dgm:spPr/>
      <dgm:t>
        <a:bodyPr/>
        <a:lstStyle/>
        <a:p>
          <a:endParaRPr lang="en-US" sz="2200"/>
        </a:p>
      </dgm:t>
    </dgm:pt>
    <dgm:pt modelId="{25C6E4B2-1388-4B80-A5D3-81557CD89260}" type="sibTrans" cxnId="{05418E73-C354-4D24-88F0-283B33A1EFC5}">
      <dgm:prSet/>
      <dgm:spPr/>
      <dgm:t>
        <a:bodyPr/>
        <a:lstStyle/>
        <a:p>
          <a:endParaRPr lang="en-US" sz="2000"/>
        </a:p>
      </dgm:t>
    </dgm:pt>
    <dgm:pt modelId="{404312A5-B61C-491C-8D42-40505F60AE6A}">
      <dgm:prSet phldrT="[Text]" custT="1"/>
      <dgm:spPr/>
      <dgm:t>
        <a:bodyPr/>
        <a:lstStyle/>
        <a:p>
          <a:r>
            <a:rPr lang="en-US" sz="2200" dirty="0" smtClean="0"/>
            <a:t>Elisabeth</a:t>
          </a:r>
          <a:endParaRPr lang="en-US" sz="2200" dirty="0"/>
        </a:p>
      </dgm:t>
    </dgm:pt>
    <dgm:pt modelId="{EDA81165-A9F2-4C98-8A5A-F74CA538611B}" type="parTrans" cxnId="{58A6E67C-221C-4D21-86C2-C9BA888E259D}">
      <dgm:prSet/>
      <dgm:spPr/>
      <dgm:t>
        <a:bodyPr/>
        <a:lstStyle/>
        <a:p>
          <a:endParaRPr lang="en-US" sz="2200"/>
        </a:p>
      </dgm:t>
    </dgm:pt>
    <dgm:pt modelId="{F92BA058-72D8-4192-AC8D-D2BEEF7BC460}" type="sibTrans" cxnId="{58A6E67C-221C-4D21-86C2-C9BA888E259D}">
      <dgm:prSet/>
      <dgm:spPr/>
      <dgm:t>
        <a:bodyPr/>
        <a:lstStyle/>
        <a:p>
          <a:endParaRPr lang="en-US" sz="2000"/>
        </a:p>
      </dgm:t>
    </dgm:pt>
    <dgm:pt modelId="{D4732708-2B02-4A16-902A-4AE7685947B0}">
      <dgm:prSet phldrT="[Text]" custT="1"/>
      <dgm:spPr/>
      <dgm:t>
        <a:bodyPr/>
        <a:lstStyle/>
        <a:p>
          <a:r>
            <a:rPr lang="en-US" sz="2200" dirty="0" smtClean="0"/>
            <a:t>Katherine</a:t>
          </a:r>
          <a:endParaRPr lang="en-US" sz="2200" dirty="0"/>
        </a:p>
      </dgm:t>
    </dgm:pt>
    <dgm:pt modelId="{F38139C6-347B-4C65-A880-EBB0D0FA3DFB}" type="parTrans" cxnId="{2B8A291C-F869-4046-A725-0766C3D1A66F}">
      <dgm:prSet/>
      <dgm:spPr/>
      <dgm:t>
        <a:bodyPr/>
        <a:lstStyle/>
        <a:p>
          <a:endParaRPr lang="en-US" sz="2200"/>
        </a:p>
      </dgm:t>
    </dgm:pt>
    <dgm:pt modelId="{F1ADEA31-EDF2-4264-8285-BD345A575297}" type="sibTrans" cxnId="{2B8A291C-F869-4046-A725-0766C3D1A66F}">
      <dgm:prSet/>
      <dgm:spPr/>
      <dgm:t>
        <a:bodyPr/>
        <a:lstStyle/>
        <a:p>
          <a:endParaRPr lang="en-US" sz="2000"/>
        </a:p>
      </dgm:t>
    </dgm:pt>
    <dgm:pt modelId="{0CC620A6-4BF1-4778-A40B-C2F018807FA3}">
      <dgm:prSet phldrT="[Text]" custT="1"/>
      <dgm:spPr/>
      <dgm:t>
        <a:bodyPr/>
        <a:lstStyle/>
        <a:p>
          <a:r>
            <a:rPr lang="en-US" sz="2200" dirty="0" smtClean="0"/>
            <a:t>Jorge</a:t>
          </a:r>
          <a:endParaRPr lang="en-US" sz="2200" dirty="0"/>
        </a:p>
      </dgm:t>
    </dgm:pt>
    <dgm:pt modelId="{4BAAE86F-A8DA-4C09-A9D1-F164F4A5AFD0}" type="parTrans" cxnId="{5F1E7D84-6867-4A81-9FB5-68D71E444EAB}">
      <dgm:prSet/>
      <dgm:spPr/>
      <dgm:t>
        <a:bodyPr/>
        <a:lstStyle/>
        <a:p>
          <a:endParaRPr lang="en-US" sz="2200"/>
        </a:p>
      </dgm:t>
    </dgm:pt>
    <dgm:pt modelId="{66E9FE21-3B7E-412A-A587-4C0D2C214441}" type="sibTrans" cxnId="{5F1E7D84-6867-4A81-9FB5-68D71E444EAB}">
      <dgm:prSet/>
      <dgm:spPr/>
      <dgm:t>
        <a:bodyPr/>
        <a:lstStyle/>
        <a:p>
          <a:endParaRPr lang="en-US" sz="2000"/>
        </a:p>
      </dgm:t>
    </dgm:pt>
    <dgm:pt modelId="{CA3720A4-2B57-46A4-89A8-E584B75BC6CD}">
      <dgm:prSet phldrT="[Text]" custT="1"/>
      <dgm:spPr/>
      <dgm:t>
        <a:bodyPr/>
        <a:lstStyle/>
        <a:p>
          <a:r>
            <a:rPr lang="en-US" sz="2200" dirty="0" smtClean="0"/>
            <a:t>Rishi</a:t>
          </a:r>
          <a:endParaRPr lang="en-US" sz="2200" dirty="0"/>
        </a:p>
      </dgm:t>
    </dgm:pt>
    <dgm:pt modelId="{32F88093-E046-4EEA-93E4-C45C21E3D766}" type="parTrans" cxnId="{691A5932-CC12-4168-8E27-0215EFD718D8}">
      <dgm:prSet/>
      <dgm:spPr/>
      <dgm:t>
        <a:bodyPr/>
        <a:lstStyle/>
        <a:p>
          <a:endParaRPr lang="en-US" sz="2200"/>
        </a:p>
      </dgm:t>
    </dgm:pt>
    <dgm:pt modelId="{C0C797B4-37CD-4FCD-B7A4-607828986A67}" type="sibTrans" cxnId="{691A5932-CC12-4168-8E27-0215EFD718D8}">
      <dgm:prSet/>
      <dgm:spPr/>
      <dgm:t>
        <a:bodyPr/>
        <a:lstStyle/>
        <a:p>
          <a:endParaRPr lang="en-US" sz="2000"/>
        </a:p>
      </dgm:t>
    </dgm:pt>
    <dgm:pt modelId="{6268D058-2335-4EDD-8183-6F13681CE800}">
      <dgm:prSet phldrT="[Text]" custT="1"/>
      <dgm:spPr/>
      <dgm:t>
        <a:bodyPr/>
        <a:lstStyle/>
        <a:p>
          <a:r>
            <a:rPr lang="en-US" sz="2200" b="1" dirty="0" smtClean="0"/>
            <a:t>Implementers</a:t>
          </a:r>
          <a:endParaRPr lang="en-US" sz="2200" b="1" dirty="0"/>
        </a:p>
      </dgm:t>
    </dgm:pt>
    <dgm:pt modelId="{08419EC0-04F2-4192-BF41-EC1D0B5EE319}" type="parTrans" cxnId="{0FB60AE7-EEC8-4244-A5EE-1AE9D025917A}">
      <dgm:prSet/>
      <dgm:spPr/>
      <dgm:t>
        <a:bodyPr/>
        <a:lstStyle/>
        <a:p>
          <a:endParaRPr lang="en-US" sz="2200"/>
        </a:p>
      </dgm:t>
    </dgm:pt>
    <dgm:pt modelId="{F107C51D-D481-41E5-B138-E1B7456CAF73}" type="sibTrans" cxnId="{0FB60AE7-EEC8-4244-A5EE-1AE9D025917A}">
      <dgm:prSet/>
      <dgm:spPr/>
      <dgm:t>
        <a:bodyPr/>
        <a:lstStyle/>
        <a:p>
          <a:endParaRPr lang="en-US" sz="2000"/>
        </a:p>
      </dgm:t>
    </dgm:pt>
    <dgm:pt modelId="{F6443E7E-8419-4217-B8A5-90DD7E6FE592}" type="pres">
      <dgm:prSet presAssocID="{8BE17DAA-2D34-4E2C-AA02-2F2ABE7699E9}" presName="hierChild1" presStyleCnt="0">
        <dgm:presLayoutVars>
          <dgm:chPref val="1"/>
          <dgm:dir/>
          <dgm:animOne val="branch"/>
          <dgm:animLvl val="lvl"/>
          <dgm:resizeHandles/>
        </dgm:presLayoutVars>
      </dgm:prSet>
      <dgm:spPr/>
      <dgm:t>
        <a:bodyPr/>
        <a:lstStyle/>
        <a:p>
          <a:endParaRPr lang="en-US"/>
        </a:p>
      </dgm:t>
    </dgm:pt>
    <dgm:pt modelId="{3C8F928E-93FF-4BC1-B72D-FE09D086AEC1}" type="pres">
      <dgm:prSet presAssocID="{1D97E0F1-D31A-4F54-9C2F-A8BFB45B8DC3}" presName="hierRoot1" presStyleCnt="0"/>
      <dgm:spPr/>
    </dgm:pt>
    <dgm:pt modelId="{73D9DFF5-4554-4C2B-9F87-59DE4DD2941B}" type="pres">
      <dgm:prSet presAssocID="{1D97E0F1-D31A-4F54-9C2F-A8BFB45B8DC3}" presName="composite" presStyleCnt="0"/>
      <dgm:spPr/>
    </dgm:pt>
    <dgm:pt modelId="{3F453E51-0E45-474B-B40E-A6CAB03F7F08}" type="pres">
      <dgm:prSet presAssocID="{1D97E0F1-D31A-4F54-9C2F-A8BFB45B8DC3}" presName="background" presStyleLbl="node0" presStyleIdx="0" presStyleCnt="1"/>
      <dgm:spPr/>
    </dgm:pt>
    <dgm:pt modelId="{F1C3AE0D-5788-4BA5-810B-29404915DC2E}" type="pres">
      <dgm:prSet presAssocID="{1D97E0F1-D31A-4F54-9C2F-A8BFB45B8DC3}" presName="text" presStyleLbl="fgAcc0" presStyleIdx="0" presStyleCnt="1" custScaleX="180941" custScaleY="43125" custLinFactNeighborY="-1425">
        <dgm:presLayoutVars>
          <dgm:chPref val="3"/>
        </dgm:presLayoutVars>
      </dgm:prSet>
      <dgm:spPr/>
      <dgm:t>
        <a:bodyPr/>
        <a:lstStyle/>
        <a:p>
          <a:endParaRPr lang="en-US"/>
        </a:p>
      </dgm:t>
    </dgm:pt>
    <dgm:pt modelId="{9A534827-01A2-4D30-AD99-AAAC4456A03A}" type="pres">
      <dgm:prSet presAssocID="{1D97E0F1-D31A-4F54-9C2F-A8BFB45B8DC3}" presName="hierChild2" presStyleCnt="0"/>
      <dgm:spPr/>
    </dgm:pt>
    <dgm:pt modelId="{CD9A696F-7865-490A-A5F6-5E93C154084F}" type="pres">
      <dgm:prSet presAssocID="{EDA81165-A9F2-4C98-8A5A-F74CA538611B}" presName="Name10" presStyleLbl="parChTrans1D2" presStyleIdx="0" presStyleCnt="1" custSzY="325662"/>
      <dgm:spPr/>
      <dgm:t>
        <a:bodyPr/>
        <a:lstStyle/>
        <a:p>
          <a:endParaRPr lang="en-US"/>
        </a:p>
      </dgm:t>
    </dgm:pt>
    <dgm:pt modelId="{079D49E6-3985-448F-A97A-23FE5801DC53}" type="pres">
      <dgm:prSet presAssocID="{404312A5-B61C-491C-8D42-40505F60AE6A}" presName="hierRoot2" presStyleCnt="0"/>
      <dgm:spPr/>
    </dgm:pt>
    <dgm:pt modelId="{56A80757-C9EF-4AC0-B1B1-D769F32CCFD9}" type="pres">
      <dgm:prSet presAssocID="{404312A5-B61C-491C-8D42-40505F60AE6A}" presName="composite2" presStyleCnt="0"/>
      <dgm:spPr/>
    </dgm:pt>
    <dgm:pt modelId="{FF8B87A1-DA1C-4E4B-BB4F-1FAC57B36A5F}" type="pres">
      <dgm:prSet presAssocID="{404312A5-B61C-491C-8D42-40505F60AE6A}" presName="background2" presStyleLbl="node2" presStyleIdx="0" presStyleCnt="1"/>
      <dgm:spPr/>
    </dgm:pt>
    <dgm:pt modelId="{4DED66D8-E773-4148-BBC4-437FD7FFDD84}" type="pres">
      <dgm:prSet presAssocID="{404312A5-B61C-491C-8D42-40505F60AE6A}" presName="text2" presStyleLbl="fgAcc2" presStyleIdx="0" presStyleCnt="1" custScaleY="38695" custLinFactNeighborY="-1425">
        <dgm:presLayoutVars>
          <dgm:chPref val="3"/>
        </dgm:presLayoutVars>
      </dgm:prSet>
      <dgm:spPr/>
      <dgm:t>
        <a:bodyPr/>
        <a:lstStyle/>
        <a:p>
          <a:endParaRPr lang="en-US"/>
        </a:p>
      </dgm:t>
    </dgm:pt>
    <dgm:pt modelId="{75C2FD36-91DD-48B3-987E-64054D1F84B2}" type="pres">
      <dgm:prSet presAssocID="{404312A5-B61C-491C-8D42-40505F60AE6A}" presName="hierChild3" presStyleCnt="0"/>
      <dgm:spPr/>
    </dgm:pt>
    <dgm:pt modelId="{34167671-2576-480C-B13B-5E8BE19DE5F1}" type="pres">
      <dgm:prSet presAssocID="{08419EC0-04F2-4192-BF41-EC1D0B5EE319}" presName="Name17" presStyleLbl="parChTrans1D3" presStyleIdx="0" presStyleCnt="1" custSzY="335794"/>
      <dgm:spPr/>
      <dgm:t>
        <a:bodyPr/>
        <a:lstStyle/>
        <a:p>
          <a:endParaRPr lang="en-US"/>
        </a:p>
      </dgm:t>
    </dgm:pt>
    <dgm:pt modelId="{072F8347-0B3F-4CB3-8F8E-A02C2F22B822}" type="pres">
      <dgm:prSet presAssocID="{6268D058-2335-4EDD-8183-6F13681CE800}" presName="hierRoot3" presStyleCnt="0"/>
      <dgm:spPr/>
    </dgm:pt>
    <dgm:pt modelId="{32762639-A4D1-4235-BE15-0F70CF163E51}" type="pres">
      <dgm:prSet presAssocID="{6268D058-2335-4EDD-8183-6F13681CE800}" presName="composite3" presStyleCnt="0"/>
      <dgm:spPr/>
    </dgm:pt>
    <dgm:pt modelId="{D5EC77EF-F1F3-4759-84ED-4849CF28DC1E}" type="pres">
      <dgm:prSet presAssocID="{6268D058-2335-4EDD-8183-6F13681CE800}" presName="background3" presStyleLbl="node3" presStyleIdx="0" presStyleCnt="1"/>
      <dgm:spPr/>
    </dgm:pt>
    <dgm:pt modelId="{66ACB216-EF1D-432B-9859-8CDB355F8245}" type="pres">
      <dgm:prSet presAssocID="{6268D058-2335-4EDD-8183-6F13681CE800}" presName="text3" presStyleLbl="fgAcc3" presStyleIdx="0" presStyleCnt="1" custScaleX="149050" custScaleY="37904">
        <dgm:presLayoutVars>
          <dgm:chPref val="3"/>
        </dgm:presLayoutVars>
      </dgm:prSet>
      <dgm:spPr/>
      <dgm:t>
        <a:bodyPr/>
        <a:lstStyle/>
        <a:p>
          <a:endParaRPr lang="en-US"/>
        </a:p>
      </dgm:t>
    </dgm:pt>
    <dgm:pt modelId="{A614DAFD-09D3-4BAA-89E5-F6328F81F262}" type="pres">
      <dgm:prSet presAssocID="{6268D058-2335-4EDD-8183-6F13681CE800}" presName="hierChild4" presStyleCnt="0"/>
      <dgm:spPr/>
    </dgm:pt>
    <dgm:pt modelId="{73B1973D-2805-46B9-845B-E1DB08E57DCD}" type="pres">
      <dgm:prSet presAssocID="{076C7403-48BD-434D-B51C-494D2F9C321E}" presName="Name23" presStyleLbl="parChTrans1D4" presStyleIdx="0" presStyleCnt="8" custSzY="325662"/>
      <dgm:spPr/>
      <dgm:t>
        <a:bodyPr/>
        <a:lstStyle/>
        <a:p>
          <a:endParaRPr lang="en-US"/>
        </a:p>
      </dgm:t>
    </dgm:pt>
    <dgm:pt modelId="{7D1BEF7B-DA23-4A51-AC16-4B9CECEB75E3}" type="pres">
      <dgm:prSet presAssocID="{23CC5332-2CB5-43CF-9138-95E1C062F8AE}" presName="hierRoot4" presStyleCnt="0"/>
      <dgm:spPr/>
    </dgm:pt>
    <dgm:pt modelId="{75F71327-1243-478B-80C5-083620ECA58E}" type="pres">
      <dgm:prSet presAssocID="{23CC5332-2CB5-43CF-9138-95E1C062F8AE}" presName="composite4" presStyleCnt="0"/>
      <dgm:spPr/>
    </dgm:pt>
    <dgm:pt modelId="{F855F605-943D-42A9-9AAC-4B1358B99065}" type="pres">
      <dgm:prSet presAssocID="{23CC5332-2CB5-43CF-9138-95E1C062F8AE}" presName="background4" presStyleLbl="node4" presStyleIdx="0" presStyleCnt="8"/>
      <dgm:spPr/>
    </dgm:pt>
    <dgm:pt modelId="{CFB7D0A4-F8EF-449E-B089-0F0837A7D552}" type="pres">
      <dgm:prSet presAssocID="{23CC5332-2CB5-43CF-9138-95E1C062F8AE}" presName="text4" presStyleLbl="fgAcc4" presStyleIdx="0" presStyleCnt="8" custScaleX="93916" custScaleY="72214">
        <dgm:presLayoutVars>
          <dgm:chPref val="3"/>
        </dgm:presLayoutVars>
      </dgm:prSet>
      <dgm:spPr/>
      <dgm:t>
        <a:bodyPr/>
        <a:lstStyle/>
        <a:p>
          <a:endParaRPr lang="en-US"/>
        </a:p>
      </dgm:t>
    </dgm:pt>
    <dgm:pt modelId="{25BAB1BB-370F-4B08-A5C9-BFC7C2688344}" type="pres">
      <dgm:prSet presAssocID="{23CC5332-2CB5-43CF-9138-95E1C062F8AE}" presName="hierChild5" presStyleCnt="0"/>
      <dgm:spPr/>
    </dgm:pt>
    <dgm:pt modelId="{D157ADC4-B4E6-4275-8259-269ABD12ADE8}" type="pres">
      <dgm:prSet presAssocID="{F6938566-4F4C-404B-A828-263342E49B95}" presName="Name23" presStyleLbl="parChTrans1D4" presStyleIdx="1" presStyleCnt="8" custSzY="315529"/>
      <dgm:spPr/>
      <dgm:t>
        <a:bodyPr/>
        <a:lstStyle/>
        <a:p>
          <a:endParaRPr lang="en-US"/>
        </a:p>
      </dgm:t>
    </dgm:pt>
    <dgm:pt modelId="{219A82E5-316E-477D-9087-79F95538E906}" type="pres">
      <dgm:prSet presAssocID="{5D053D8F-20AE-4185-8C24-9C610D84BE9C}" presName="hierRoot4" presStyleCnt="0"/>
      <dgm:spPr/>
    </dgm:pt>
    <dgm:pt modelId="{3AA5B614-2294-467A-8F0A-6FB454D2A626}" type="pres">
      <dgm:prSet presAssocID="{5D053D8F-20AE-4185-8C24-9C610D84BE9C}" presName="composite4" presStyleCnt="0"/>
      <dgm:spPr/>
    </dgm:pt>
    <dgm:pt modelId="{8C5851AA-C042-482B-9D66-0B0A80724F02}" type="pres">
      <dgm:prSet presAssocID="{5D053D8F-20AE-4185-8C24-9C610D84BE9C}" presName="background4" presStyleLbl="node4" presStyleIdx="1" presStyleCnt="8"/>
      <dgm:spPr/>
    </dgm:pt>
    <dgm:pt modelId="{59F0951F-D164-4CAB-9EA3-3BC8DBB5A1DC}" type="pres">
      <dgm:prSet presAssocID="{5D053D8F-20AE-4185-8C24-9C610D84BE9C}" presName="text4" presStyleLbl="fgAcc4" presStyleIdx="1" presStyleCnt="8" custScaleX="93916" custScaleY="72214" custLinFactNeighborY="-1425">
        <dgm:presLayoutVars>
          <dgm:chPref val="3"/>
        </dgm:presLayoutVars>
      </dgm:prSet>
      <dgm:spPr/>
      <dgm:t>
        <a:bodyPr/>
        <a:lstStyle/>
        <a:p>
          <a:endParaRPr lang="en-US"/>
        </a:p>
      </dgm:t>
    </dgm:pt>
    <dgm:pt modelId="{6C6F7C68-6B77-4B16-9EA5-1E03CEE57468}" type="pres">
      <dgm:prSet presAssocID="{5D053D8F-20AE-4185-8C24-9C610D84BE9C}" presName="hierChild5" presStyleCnt="0"/>
      <dgm:spPr/>
    </dgm:pt>
    <dgm:pt modelId="{F7DADF29-AEA6-4D1E-A61C-606A5C66C916}" type="pres">
      <dgm:prSet presAssocID="{B014FD34-E714-4C69-8173-8F18AFEA881E}" presName="Name23" presStyleLbl="parChTrans1D4" presStyleIdx="2" presStyleCnt="8" custSzY="315529"/>
      <dgm:spPr/>
      <dgm:t>
        <a:bodyPr/>
        <a:lstStyle/>
        <a:p>
          <a:endParaRPr lang="en-US"/>
        </a:p>
      </dgm:t>
    </dgm:pt>
    <dgm:pt modelId="{4BA12DA9-0049-47B9-B4A7-9A1510443522}" type="pres">
      <dgm:prSet presAssocID="{00CDE14E-7953-49C2-AA78-182040564478}" presName="hierRoot4" presStyleCnt="0"/>
      <dgm:spPr/>
    </dgm:pt>
    <dgm:pt modelId="{81AAAAEB-F906-4AE0-B8F0-51DC4D07D991}" type="pres">
      <dgm:prSet presAssocID="{00CDE14E-7953-49C2-AA78-182040564478}" presName="composite4" presStyleCnt="0"/>
      <dgm:spPr/>
    </dgm:pt>
    <dgm:pt modelId="{D22EA1FA-96CE-47B9-8D29-D893423587EC}" type="pres">
      <dgm:prSet presAssocID="{00CDE14E-7953-49C2-AA78-182040564478}" presName="background4" presStyleLbl="node4" presStyleIdx="2" presStyleCnt="8"/>
      <dgm:spPr/>
    </dgm:pt>
    <dgm:pt modelId="{87EF2A70-0B8C-47EE-90A2-0D252203F668}" type="pres">
      <dgm:prSet presAssocID="{00CDE14E-7953-49C2-AA78-182040564478}" presName="text4" presStyleLbl="fgAcc4" presStyleIdx="2" presStyleCnt="8" custScaleX="93916" custScaleY="72214" custLinFactNeighborY="-1425">
        <dgm:presLayoutVars>
          <dgm:chPref val="3"/>
        </dgm:presLayoutVars>
      </dgm:prSet>
      <dgm:spPr/>
      <dgm:t>
        <a:bodyPr/>
        <a:lstStyle/>
        <a:p>
          <a:endParaRPr lang="en-US"/>
        </a:p>
      </dgm:t>
    </dgm:pt>
    <dgm:pt modelId="{7999C253-D2A5-4FB5-9F26-2948873009A3}" type="pres">
      <dgm:prSet presAssocID="{00CDE14E-7953-49C2-AA78-182040564478}" presName="hierChild5" presStyleCnt="0"/>
      <dgm:spPr/>
    </dgm:pt>
    <dgm:pt modelId="{214046D5-F389-4EFB-A7E9-711F58FC865D}" type="pres">
      <dgm:prSet presAssocID="{F38139C6-347B-4C65-A880-EBB0D0FA3DFB}" presName="Name23" presStyleLbl="parChTrans1D4" presStyleIdx="3" presStyleCnt="8" custSzY="315529"/>
      <dgm:spPr/>
      <dgm:t>
        <a:bodyPr/>
        <a:lstStyle/>
        <a:p>
          <a:endParaRPr lang="en-US"/>
        </a:p>
      </dgm:t>
    </dgm:pt>
    <dgm:pt modelId="{6229ED2A-2F91-4BC5-BFE6-2673F6CF305D}" type="pres">
      <dgm:prSet presAssocID="{D4732708-2B02-4A16-902A-4AE7685947B0}" presName="hierRoot4" presStyleCnt="0"/>
      <dgm:spPr/>
    </dgm:pt>
    <dgm:pt modelId="{5D179D6B-2253-44C7-823D-B11EB1487169}" type="pres">
      <dgm:prSet presAssocID="{D4732708-2B02-4A16-902A-4AE7685947B0}" presName="composite4" presStyleCnt="0"/>
      <dgm:spPr/>
    </dgm:pt>
    <dgm:pt modelId="{C40A7BE6-4AA0-4799-8FA4-A8DE65AA952A}" type="pres">
      <dgm:prSet presAssocID="{D4732708-2B02-4A16-902A-4AE7685947B0}" presName="background4" presStyleLbl="node4" presStyleIdx="3" presStyleCnt="8"/>
      <dgm:spPr/>
    </dgm:pt>
    <dgm:pt modelId="{E5691E42-9A42-439C-9BA4-F69B3E25F6EF}" type="pres">
      <dgm:prSet presAssocID="{D4732708-2B02-4A16-902A-4AE7685947B0}" presName="text4" presStyleLbl="fgAcc4" presStyleIdx="3" presStyleCnt="8" custScaleX="93916" custScaleY="72214" custLinFactNeighborY="-1425">
        <dgm:presLayoutVars>
          <dgm:chPref val="3"/>
        </dgm:presLayoutVars>
      </dgm:prSet>
      <dgm:spPr/>
      <dgm:t>
        <a:bodyPr/>
        <a:lstStyle/>
        <a:p>
          <a:endParaRPr lang="en-US"/>
        </a:p>
      </dgm:t>
    </dgm:pt>
    <dgm:pt modelId="{D0F701F2-4CD8-49A4-8D26-945900C9B6C9}" type="pres">
      <dgm:prSet presAssocID="{D4732708-2B02-4A16-902A-4AE7685947B0}" presName="hierChild5" presStyleCnt="0"/>
      <dgm:spPr/>
    </dgm:pt>
    <dgm:pt modelId="{7BD4FCF6-073F-4C6F-98C4-E93556D37BB5}" type="pres">
      <dgm:prSet presAssocID="{E6E59780-1F88-44F7-945B-27D1E3CA886F}" presName="Name23" presStyleLbl="parChTrans1D4" presStyleIdx="4" presStyleCnt="8" custSzY="325662"/>
      <dgm:spPr/>
      <dgm:t>
        <a:bodyPr/>
        <a:lstStyle/>
        <a:p>
          <a:endParaRPr lang="en-US"/>
        </a:p>
      </dgm:t>
    </dgm:pt>
    <dgm:pt modelId="{59572085-E263-491D-B9F8-DB3F9321322E}" type="pres">
      <dgm:prSet presAssocID="{72060DD8-D04B-403E-92FA-B75951776C84}" presName="hierRoot4" presStyleCnt="0"/>
      <dgm:spPr/>
    </dgm:pt>
    <dgm:pt modelId="{D66F9D9F-F787-4A7D-BB63-911A92D47E60}" type="pres">
      <dgm:prSet presAssocID="{72060DD8-D04B-403E-92FA-B75951776C84}" presName="composite4" presStyleCnt="0"/>
      <dgm:spPr/>
    </dgm:pt>
    <dgm:pt modelId="{D94C5302-DD29-4DC1-845D-58038D6837F5}" type="pres">
      <dgm:prSet presAssocID="{72060DD8-D04B-403E-92FA-B75951776C84}" presName="background4" presStyleLbl="node4" presStyleIdx="4" presStyleCnt="8"/>
      <dgm:spPr/>
    </dgm:pt>
    <dgm:pt modelId="{A16BB6E1-F757-499A-A648-EAC013CE6C77}" type="pres">
      <dgm:prSet presAssocID="{72060DD8-D04B-403E-92FA-B75951776C84}" presName="text4" presStyleLbl="fgAcc4" presStyleIdx="4" presStyleCnt="8" custScaleX="93916" custScaleY="72214">
        <dgm:presLayoutVars>
          <dgm:chPref val="3"/>
        </dgm:presLayoutVars>
      </dgm:prSet>
      <dgm:spPr/>
      <dgm:t>
        <a:bodyPr/>
        <a:lstStyle/>
        <a:p>
          <a:endParaRPr lang="en-US"/>
        </a:p>
      </dgm:t>
    </dgm:pt>
    <dgm:pt modelId="{C0C360D2-6EC3-4A57-87F0-3BF765D06F2B}" type="pres">
      <dgm:prSet presAssocID="{72060DD8-D04B-403E-92FA-B75951776C84}" presName="hierChild5" presStyleCnt="0"/>
      <dgm:spPr/>
    </dgm:pt>
    <dgm:pt modelId="{AE2C558F-EE1C-4CB0-B1B7-3F56AE77B84A}" type="pres">
      <dgm:prSet presAssocID="{FE44B294-3022-49AE-8FBE-FA7319435B7B}" presName="Name23" presStyleLbl="parChTrans1D4" presStyleIdx="5" presStyleCnt="8" custSzY="315529"/>
      <dgm:spPr/>
      <dgm:t>
        <a:bodyPr/>
        <a:lstStyle/>
        <a:p>
          <a:endParaRPr lang="en-US"/>
        </a:p>
      </dgm:t>
    </dgm:pt>
    <dgm:pt modelId="{A1089661-EAA4-415C-A5CE-912E15403E67}" type="pres">
      <dgm:prSet presAssocID="{685E364A-E270-4FDC-87F5-74FFCDA51030}" presName="hierRoot4" presStyleCnt="0"/>
      <dgm:spPr/>
    </dgm:pt>
    <dgm:pt modelId="{0E025955-B2CE-448F-9442-8E88D894E1BF}" type="pres">
      <dgm:prSet presAssocID="{685E364A-E270-4FDC-87F5-74FFCDA51030}" presName="composite4" presStyleCnt="0"/>
      <dgm:spPr/>
    </dgm:pt>
    <dgm:pt modelId="{948E138B-F4DF-499A-8C3B-A1D2E94EC590}" type="pres">
      <dgm:prSet presAssocID="{685E364A-E270-4FDC-87F5-74FFCDA51030}" presName="background4" presStyleLbl="node4" presStyleIdx="5" presStyleCnt="8"/>
      <dgm:spPr/>
    </dgm:pt>
    <dgm:pt modelId="{6636F9D3-3EC0-4E7C-9890-141511CDF1A5}" type="pres">
      <dgm:prSet presAssocID="{685E364A-E270-4FDC-87F5-74FFCDA51030}" presName="text4" presStyleLbl="fgAcc4" presStyleIdx="5" presStyleCnt="8" custScaleX="93916" custScaleY="72214" custLinFactNeighborY="-1425">
        <dgm:presLayoutVars>
          <dgm:chPref val="3"/>
        </dgm:presLayoutVars>
      </dgm:prSet>
      <dgm:spPr/>
      <dgm:t>
        <a:bodyPr/>
        <a:lstStyle/>
        <a:p>
          <a:endParaRPr lang="en-US"/>
        </a:p>
      </dgm:t>
    </dgm:pt>
    <dgm:pt modelId="{718C1C50-AED5-4979-B683-C793C1F58871}" type="pres">
      <dgm:prSet presAssocID="{685E364A-E270-4FDC-87F5-74FFCDA51030}" presName="hierChild5" presStyleCnt="0"/>
      <dgm:spPr/>
    </dgm:pt>
    <dgm:pt modelId="{A7F2085D-2CA5-4D2C-A9B9-C771C6631BB5}" type="pres">
      <dgm:prSet presAssocID="{4BAAE86F-A8DA-4C09-A9D1-F164F4A5AFD0}" presName="Name23" presStyleLbl="parChTrans1D4" presStyleIdx="6" presStyleCnt="8" custSzY="315529"/>
      <dgm:spPr/>
      <dgm:t>
        <a:bodyPr/>
        <a:lstStyle/>
        <a:p>
          <a:endParaRPr lang="en-US"/>
        </a:p>
      </dgm:t>
    </dgm:pt>
    <dgm:pt modelId="{5FC5EDF2-FEEF-4FEB-97AD-24200DB3E594}" type="pres">
      <dgm:prSet presAssocID="{0CC620A6-4BF1-4778-A40B-C2F018807FA3}" presName="hierRoot4" presStyleCnt="0"/>
      <dgm:spPr/>
    </dgm:pt>
    <dgm:pt modelId="{4D2C6EF6-420E-4EF1-8E98-9726EE28375D}" type="pres">
      <dgm:prSet presAssocID="{0CC620A6-4BF1-4778-A40B-C2F018807FA3}" presName="composite4" presStyleCnt="0"/>
      <dgm:spPr/>
    </dgm:pt>
    <dgm:pt modelId="{0A7FA123-B339-4FD3-B8D4-2B153B6EFDDF}" type="pres">
      <dgm:prSet presAssocID="{0CC620A6-4BF1-4778-A40B-C2F018807FA3}" presName="background4" presStyleLbl="node4" presStyleIdx="6" presStyleCnt="8"/>
      <dgm:spPr/>
    </dgm:pt>
    <dgm:pt modelId="{F0DE19B2-1111-4FBA-9342-1AECC100063F}" type="pres">
      <dgm:prSet presAssocID="{0CC620A6-4BF1-4778-A40B-C2F018807FA3}" presName="text4" presStyleLbl="fgAcc4" presStyleIdx="6" presStyleCnt="8" custScaleX="93916" custScaleY="72214" custLinFactNeighborY="-1425">
        <dgm:presLayoutVars>
          <dgm:chPref val="3"/>
        </dgm:presLayoutVars>
      </dgm:prSet>
      <dgm:spPr/>
      <dgm:t>
        <a:bodyPr/>
        <a:lstStyle/>
        <a:p>
          <a:endParaRPr lang="en-US"/>
        </a:p>
      </dgm:t>
    </dgm:pt>
    <dgm:pt modelId="{68BC0031-BD7A-47CC-9206-D735E49F16F3}" type="pres">
      <dgm:prSet presAssocID="{0CC620A6-4BF1-4778-A40B-C2F018807FA3}" presName="hierChild5" presStyleCnt="0"/>
      <dgm:spPr/>
    </dgm:pt>
    <dgm:pt modelId="{173BD1CE-C2DA-47E8-B725-75A7C5EDCB28}" type="pres">
      <dgm:prSet presAssocID="{32F88093-E046-4EEA-93E4-C45C21E3D766}" presName="Name23" presStyleLbl="parChTrans1D4" presStyleIdx="7" presStyleCnt="8" custSzY="315529"/>
      <dgm:spPr/>
      <dgm:t>
        <a:bodyPr/>
        <a:lstStyle/>
        <a:p>
          <a:endParaRPr lang="en-US"/>
        </a:p>
      </dgm:t>
    </dgm:pt>
    <dgm:pt modelId="{FF23C98C-6BC6-43E0-B605-B19850537A40}" type="pres">
      <dgm:prSet presAssocID="{CA3720A4-2B57-46A4-89A8-E584B75BC6CD}" presName="hierRoot4" presStyleCnt="0"/>
      <dgm:spPr/>
    </dgm:pt>
    <dgm:pt modelId="{0ECD4DA7-6E3E-48F1-BEEF-0720E1B90E08}" type="pres">
      <dgm:prSet presAssocID="{CA3720A4-2B57-46A4-89A8-E584B75BC6CD}" presName="composite4" presStyleCnt="0"/>
      <dgm:spPr/>
    </dgm:pt>
    <dgm:pt modelId="{18C1211C-8DB7-46D5-9F24-4A414398DAF6}" type="pres">
      <dgm:prSet presAssocID="{CA3720A4-2B57-46A4-89A8-E584B75BC6CD}" presName="background4" presStyleLbl="node4" presStyleIdx="7" presStyleCnt="8"/>
      <dgm:spPr/>
    </dgm:pt>
    <dgm:pt modelId="{87761D90-6FFC-4B6B-9FFE-3772730BFCF0}" type="pres">
      <dgm:prSet presAssocID="{CA3720A4-2B57-46A4-89A8-E584B75BC6CD}" presName="text4" presStyleLbl="fgAcc4" presStyleIdx="7" presStyleCnt="8" custScaleX="93916" custScaleY="72214" custLinFactNeighborY="-1425">
        <dgm:presLayoutVars>
          <dgm:chPref val="3"/>
        </dgm:presLayoutVars>
      </dgm:prSet>
      <dgm:spPr/>
      <dgm:t>
        <a:bodyPr/>
        <a:lstStyle/>
        <a:p>
          <a:endParaRPr lang="en-US"/>
        </a:p>
      </dgm:t>
    </dgm:pt>
    <dgm:pt modelId="{AB18FC14-9D27-441C-97BF-DE5C4BCE7667}" type="pres">
      <dgm:prSet presAssocID="{CA3720A4-2B57-46A4-89A8-E584B75BC6CD}" presName="hierChild5" presStyleCnt="0"/>
      <dgm:spPr/>
    </dgm:pt>
  </dgm:ptLst>
  <dgm:cxnLst>
    <dgm:cxn modelId="{5BF47E3A-D4E1-461C-931B-5BEBAA0516CC}" type="presOf" srcId="{08419EC0-04F2-4192-BF41-EC1D0B5EE319}" destId="{34167671-2576-480C-B13B-5E8BE19DE5F1}" srcOrd="0" destOrd="0" presId="urn:microsoft.com/office/officeart/2005/8/layout/hierarchy1"/>
    <dgm:cxn modelId="{19A4F7DF-0086-41FC-9FFC-D0D71429BFBB}" type="presOf" srcId="{72060DD8-D04B-403E-92FA-B75951776C84}" destId="{A16BB6E1-F757-499A-A648-EAC013CE6C77}" srcOrd="0" destOrd="0" presId="urn:microsoft.com/office/officeart/2005/8/layout/hierarchy1"/>
    <dgm:cxn modelId="{0783B6DB-BCA7-455C-8962-1949D79CF3AB}" type="presOf" srcId="{B014FD34-E714-4C69-8173-8F18AFEA881E}" destId="{F7DADF29-AEA6-4D1E-A61C-606A5C66C916}" srcOrd="0" destOrd="0" presId="urn:microsoft.com/office/officeart/2005/8/layout/hierarchy1"/>
    <dgm:cxn modelId="{ABAF89CB-5912-425E-93A3-24D422B4F642}" type="presOf" srcId="{FE44B294-3022-49AE-8FBE-FA7319435B7B}" destId="{AE2C558F-EE1C-4CB0-B1B7-3F56AE77B84A}" srcOrd="0" destOrd="0" presId="urn:microsoft.com/office/officeart/2005/8/layout/hierarchy1"/>
    <dgm:cxn modelId="{70599A8E-1868-4B0C-9EAF-FE43721D7581}" type="presOf" srcId="{0CC620A6-4BF1-4778-A40B-C2F018807FA3}" destId="{F0DE19B2-1111-4FBA-9342-1AECC100063F}" srcOrd="0" destOrd="0" presId="urn:microsoft.com/office/officeart/2005/8/layout/hierarchy1"/>
    <dgm:cxn modelId="{2B8A291C-F869-4046-A725-0766C3D1A66F}" srcId="{23CC5332-2CB5-43CF-9138-95E1C062F8AE}" destId="{D4732708-2B02-4A16-902A-4AE7685947B0}" srcOrd="2" destOrd="0" parTransId="{F38139C6-347B-4C65-A880-EBB0D0FA3DFB}" sibTransId="{F1ADEA31-EDF2-4264-8285-BD345A575297}"/>
    <dgm:cxn modelId="{1EBB1B92-9A85-4CC1-B450-243042F09276}" type="presOf" srcId="{F6938566-4F4C-404B-A828-263342E49B95}" destId="{D157ADC4-B4E6-4275-8259-269ABD12ADE8}" srcOrd="0" destOrd="0" presId="urn:microsoft.com/office/officeart/2005/8/layout/hierarchy1"/>
    <dgm:cxn modelId="{D813CE1E-E097-486B-A8BA-25F21BDC4F09}" type="presOf" srcId="{CA3720A4-2B57-46A4-89A8-E584B75BC6CD}" destId="{87761D90-6FFC-4B6B-9FFE-3772730BFCF0}" srcOrd="0" destOrd="0" presId="urn:microsoft.com/office/officeart/2005/8/layout/hierarchy1"/>
    <dgm:cxn modelId="{691A5932-CC12-4168-8E27-0215EFD718D8}" srcId="{72060DD8-D04B-403E-92FA-B75951776C84}" destId="{CA3720A4-2B57-46A4-89A8-E584B75BC6CD}" srcOrd="2" destOrd="0" parTransId="{32F88093-E046-4EEA-93E4-C45C21E3D766}" sibTransId="{C0C797B4-37CD-4FCD-B7A4-607828986A67}"/>
    <dgm:cxn modelId="{E9F3CA6E-5349-4F30-98D8-D572CA7DEDC2}" type="presOf" srcId="{00CDE14E-7953-49C2-AA78-182040564478}" destId="{87EF2A70-0B8C-47EE-90A2-0D252203F668}" srcOrd="0" destOrd="0" presId="urn:microsoft.com/office/officeart/2005/8/layout/hierarchy1"/>
    <dgm:cxn modelId="{CDFA1DDD-549F-472B-B114-7FF3B69412A2}" srcId="{6268D058-2335-4EDD-8183-6F13681CE800}" destId="{23CC5332-2CB5-43CF-9138-95E1C062F8AE}" srcOrd="0" destOrd="0" parTransId="{076C7403-48BD-434D-B51C-494D2F9C321E}" sibTransId="{FF1208DC-0E75-4800-9290-4240CD5EBB73}"/>
    <dgm:cxn modelId="{58A6E67C-221C-4D21-86C2-C9BA888E259D}" srcId="{1D97E0F1-D31A-4F54-9C2F-A8BFB45B8DC3}" destId="{404312A5-B61C-491C-8D42-40505F60AE6A}" srcOrd="0" destOrd="0" parTransId="{EDA81165-A9F2-4C98-8A5A-F74CA538611B}" sibTransId="{F92BA058-72D8-4192-AC8D-D2BEEF7BC460}"/>
    <dgm:cxn modelId="{BF41B0E0-4138-4245-87DB-C68EBDA18330}" type="presOf" srcId="{32F88093-E046-4EEA-93E4-C45C21E3D766}" destId="{173BD1CE-C2DA-47E8-B725-75A7C5EDCB28}" srcOrd="0" destOrd="0" presId="urn:microsoft.com/office/officeart/2005/8/layout/hierarchy1"/>
    <dgm:cxn modelId="{7091AE35-8420-4A47-8739-EA7F61E4325B}" type="presOf" srcId="{E6E59780-1F88-44F7-945B-27D1E3CA886F}" destId="{7BD4FCF6-073F-4C6F-98C4-E93556D37BB5}" srcOrd="0" destOrd="0" presId="urn:microsoft.com/office/officeart/2005/8/layout/hierarchy1"/>
    <dgm:cxn modelId="{D9671C11-6C00-4A95-88D0-36701CC002B1}" type="presOf" srcId="{404312A5-B61C-491C-8D42-40505F60AE6A}" destId="{4DED66D8-E773-4148-BBC4-437FD7FFDD84}" srcOrd="0" destOrd="0" presId="urn:microsoft.com/office/officeart/2005/8/layout/hierarchy1"/>
    <dgm:cxn modelId="{645436F7-C199-4ADD-AB22-68FB16824A60}" type="presOf" srcId="{8BE17DAA-2D34-4E2C-AA02-2F2ABE7699E9}" destId="{F6443E7E-8419-4217-B8A5-90DD7E6FE592}" srcOrd="0" destOrd="0" presId="urn:microsoft.com/office/officeart/2005/8/layout/hierarchy1"/>
    <dgm:cxn modelId="{05418E73-C354-4D24-88F0-283B33A1EFC5}" srcId="{72060DD8-D04B-403E-92FA-B75951776C84}" destId="{685E364A-E270-4FDC-87F5-74FFCDA51030}" srcOrd="0" destOrd="0" parTransId="{FE44B294-3022-49AE-8FBE-FA7319435B7B}" sibTransId="{25C6E4B2-1388-4B80-A5D3-81557CD89260}"/>
    <dgm:cxn modelId="{82EDEA6F-9A33-4862-BD40-E1B84B3C0FEF}" type="presOf" srcId="{6268D058-2335-4EDD-8183-6F13681CE800}" destId="{66ACB216-EF1D-432B-9859-8CDB355F8245}" srcOrd="0" destOrd="0" presId="urn:microsoft.com/office/officeart/2005/8/layout/hierarchy1"/>
    <dgm:cxn modelId="{E5B14018-05CD-4719-B275-EB223FCD3398}" srcId="{23CC5332-2CB5-43CF-9138-95E1C062F8AE}" destId="{5D053D8F-20AE-4185-8C24-9C610D84BE9C}" srcOrd="0" destOrd="0" parTransId="{F6938566-4F4C-404B-A828-263342E49B95}" sibTransId="{3D4550EC-ACF8-4CFD-A9E0-117EB1939583}"/>
    <dgm:cxn modelId="{592E0E0A-3A1A-407C-BD9E-C3B804C2DF97}" type="presOf" srcId="{23CC5332-2CB5-43CF-9138-95E1C062F8AE}" destId="{CFB7D0A4-F8EF-449E-B089-0F0837A7D552}" srcOrd="0" destOrd="0" presId="urn:microsoft.com/office/officeart/2005/8/layout/hierarchy1"/>
    <dgm:cxn modelId="{D6945732-EEAA-4456-B2B8-BFA2C324A62B}" type="presOf" srcId="{4BAAE86F-A8DA-4C09-A9D1-F164F4A5AFD0}" destId="{A7F2085D-2CA5-4D2C-A9B9-C771C6631BB5}" srcOrd="0" destOrd="0" presId="urn:microsoft.com/office/officeart/2005/8/layout/hierarchy1"/>
    <dgm:cxn modelId="{A95BCD99-D5A8-4E06-A9A2-836EAC2C573C}" srcId="{8BE17DAA-2D34-4E2C-AA02-2F2ABE7699E9}" destId="{1D97E0F1-D31A-4F54-9C2F-A8BFB45B8DC3}" srcOrd="0" destOrd="0" parTransId="{30137FC3-837F-4CBB-A0CF-D2D6F8A7967E}" sibTransId="{2FCF5D4A-E4A0-4C61-BD92-1D3F056F95F0}"/>
    <dgm:cxn modelId="{BA0F553A-919C-443B-8AB0-B64E1590A0F6}" type="presOf" srcId="{5D053D8F-20AE-4185-8C24-9C610D84BE9C}" destId="{59F0951F-D164-4CAB-9EA3-3BC8DBB5A1DC}" srcOrd="0" destOrd="0" presId="urn:microsoft.com/office/officeart/2005/8/layout/hierarchy1"/>
    <dgm:cxn modelId="{FCA16150-3D93-409A-938C-58A5E057E195}" type="presOf" srcId="{685E364A-E270-4FDC-87F5-74FFCDA51030}" destId="{6636F9D3-3EC0-4E7C-9890-141511CDF1A5}" srcOrd="0" destOrd="0" presId="urn:microsoft.com/office/officeart/2005/8/layout/hierarchy1"/>
    <dgm:cxn modelId="{0FB60AE7-EEC8-4244-A5EE-1AE9D025917A}" srcId="{404312A5-B61C-491C-8D42-40505F60AE6A}" destId="{6268D058-2335-4EDD-8183-6F13681CE800}" srcOrd="0" destOrd="0" parTransId="{08419EC0-04F2-4192-BF41-EC1D0B5EE319}" sibTransId="{F107C51D-D481-41E5-B138-E1B7456CAF73}"/>
    <dgm:cxn modelId="{F5B38C02-6175-46D6-A1B0-BF9406F78606}" type="presOf" srcId="{1D97E0F1-D31A-4F54-9C2F-A8BFB45B8DC3}" destId="{F1C3AE0D-5788-4BA5-810B-29404915DC2E}" srcOrd="0" destOrd="0" presId="urn:microsoft.com/office/officeart/2005/8/layout/hierarchy1"/>
    <dgm:cxn modelId="{828F65EF-A297-4D42-AB24-CDA38A9BB6BC}" type="presOf" srcId="{F38139C6-347B-4C65-A880-EBB0D0FA3DFB}" destId="{214046D5-F389-4EFB-A7E9-711F58FC865D}" srcOrd="0" destOrd="0" presId="urn:microsoft.com/office/officeart/2005/8/layout/hierarchy1"/>
    <dgm:cxn modelId="{AD13ACD1-4B9A-459C-A526-E5F05D554BC7}" srcId="{6268D058-2335-4EDD-8183-6F13681CE800}" destId="{72060DD8-D04B-403E-92FA-B75951776C84}" srcOrd="1" destOrd="0" parTransId="{E6E59780-1F88-44F7-945B-27D1E3CA886F}" sibTransId="{23EE85B5-0C63-4EC4-A451-F094D66246B0}"/>
    <dgm:cxn modelId="{BF1E2D77-C3DE-461A-A8CB-1E7E05C6B63F}" type="presOf" srcId="{D4732708-2B02-4A16-902A-4AE7685947B0}" destId="{E5691E42-9A42-439C-9BA4-F69B3E25F6EF}" srcOrd="0" destOrd="0" presId="urn:microsoft.com/office/officeart/2005/8/layout/hierarchy1"/>
    <dgm:cxn modelId="{672835F9-65FA-42D5-8BA7-03BADD0F0AF2}" type="presOf" srcId="{EDA81165-A9F2-4C98-8A5A-F74CA538611B}" destId="{CD9A696F-7865-490A-A5F6-5E93C154084F}" srcOrd="0" destOrd="0" presId="urn:microsoft.com/office/officeart/2005/8/layout/hierarchy1"/>
    <dgm:cxn modelId="{5F1E7D84-6867-4A81-9FB5-68D71E444EAB}" srcId="{72060DD8-D04B-403E-92FA-B75951776C84}" destId="{0CC620A6-4BF1-4778-A40B-C2F018807FA3}" srcOrd="1" destOrd="0" parTransId="{4BAAE86F-A8DA-4C09-A9D1-F164F4A5AFD0}" sibTransId="{66E9FE21-3B7E-412A-A587-4C0D2C214441}"/>
    <dgm:cxn modelId="{1038877E-911D-4094-938F-6BEB00B40AA6}" type="presOf" srcId="{076C7403-48BD-434D-B51C-494D2F9C321E}" destId="{73B1973D-2805-46B9-845B-E1DB08E57DCD}" srcOrd="0" destOrd="0" presId="urn:microsoft.com/office/officeart/2005/8/layout/hierarchy1"/>
    <dgm:cxn modelId="{39814F5B-9B41-4F7A-ABB3-D3049645F5CE}" srcId="{23CC5332-2CB5-43CF-9138-95E1C062F8AE}" destId="{00CDE14E-7953-49C2-AA78-182040564478}" srcOrd="1" destOrd="0" parTransId="{B014FD34-E714-4C69-8173-8F18AFEA881E}" sibTransId="{3406ABE4-8299-4069-8293-1219040DFD09}"/>
    <dgm:cxn modelId="{00AE7D57-0797-4C4C-A882-4155FCC2DA9C}" type="presParOf" srcId="{F6443E7E-8419-4217-B8A5-90DD7E6FE592}" destId="{3C8F928E-93FF-4BC1-B72D-FE09D086AEC1}" srcOrd="0" destOrd="0" presId="urn:microsoft.com/office/officeart/2005/8/layout/hierarchy1"/>
    <dgm:cxn modelId="{FDA28284-B2CE-4D3D-9A42-35E05A16AC08}" type="presParOf" srcId="{3C8F928E-93FF-4BC1-B72D-FE09D086AEC1}" destId="{73D9DFF5-4554-4C2B-9F87-59DE4DD2941B}" srcOrd="0" destOrd="0" presId="urn:microsoft.com/office/officeart/2005/8/layout/hierarchy1"/>
    <dgm:cxn modelId="{2A0A82BF-2177-41BE-AC52-52C888714368}" type="presParOf" srcId="{73D9DFF5-4554-4C2B-9F87-59DE4DD2941B}" destId="{3F453E51-0E45-474B-B40E-A6CAB03F7F08}" srcOrd="0" destOrd="0" presId="urn:microsoft.com/office/officeart/2005/8/layout/hierarchy1"/>
    <dgm:cxn modelId="{977E8494-26DF-49CD-B2DD-FA1A4006B5D9}" type="presParOf" srcId="{73D9DFF5-4554-4C2B-9F87-59DE4DD2941B}" destId="{F1C3AE0D-5788-4BA5-810B-29404915DC2E}" srcOrd="1" destOrd="0" presId="urn:microsoft.com/office/officeart/2005/8/layout/hierarchy1"/>
    <dgm:cxn modelId="{EB9DF568-0660-450A-B72A-5244364337D6}" type="presParOf" srcId="{3C8F928E-93FF-4BC1-B72D-FE09D086AEC1}" destId="{9A534827-01A2-4D30-AD99-AAAC4456A03A}" srcOrd="1" destOrd="0" presId="urn:microsoft.com/office/officeart/2005/8/layout/hierarchy1"/>
    <dgm:cxn modelId="{E19DAC25-5A66-4FB4-AB2F-BDCAD353C8EE}" type="presParOf" srcId="{9A534827-01A2-4D30-AD99-AAAC4456A03A}" destId="{CD9A696F-7865-490A-A5F6-5E93C154084F}" srcOrd="0" destOrd="0" presId="urn:microsoft.com/office/officeart/2005/8/layout/hierarchy1"/>
    <dgm:cxn modelId="{D8B89FC9-A878-4AC6-8DA9-7CEDC1B3A9A8}" type="presParOf" srcId="{9A534827-01A2-4D30-AD99-AAAC4456A03A}" destId="{079D49E6-3985-448F-A97A-23FE5801DC53}" srcOrd="1" destOrd="0" presId="urn:microsoft.com/office/officeart/2005/8/layout/hierarchy1"/>
    <dgm:cxn modelId="{712044DC-2933-4B4C-A1AA-6C520EE5300C}" type="presParOf" srcId="{079D49E6-3985-448F-A97A-23FE5801DC53}" destId="{56A80757-C9EF-4AC0-B1B1-D769F32CCFD9}" srcOrd="0" destOrd="0" presId="urn:microsoft.com/office/officeart/2005/8/layout/hierarchy1"/>
    <dgm:cxn modelId="{5EDB3C1C-8A27-4E37-A81B-D4541C9B9DC3}" type="presParOf" srcId="{56A80757-C9EF-4AC0-B1B1-D769F32CCFD9}" destId="{FF8B87A1-DA1C-4E4B-BB4F-1FAC57B36A5F}" srcOrd="0" destOrd="0" presId="urn:microsoft.com/office/officeart/2005/8/layout/hierarchy1"/>
    <dgm:cxn modelId="{C75F2AB9-C538-4B16-A26D-F15564E42608}" type="presParOf" srcId="{56A80757-C9EF-4AC0-B1B1-D769F32CCFD9}" destId="{4DED66D8-E773-4148-BBC4-437FD7FFDD84}" srcOrd="1" destOrd="0" presId="urn:microsoft.com/office/officeart/2005/8/layout/hierarchy1"/>
    <dgm:cxn modelId="{6CFCFC72-C06B-4115-97EB-94A9B6A60148}" type="presParOf" srcId="{079D49E6-3985-448F-A97A-23FE5801DC53}" destId="{75C2FD36-91DD-48B3-987E-64054D1F84B2}" srcOrd="1" destOrd="0" presId="urn:microsoft.com/office/officeart/2005/8/layout/hierarchy1"/>
    <dgm:cxn modelId="{A71CFE62-2D51-4628-8B76-3DC1F7B48460}" type="presParOf" srcId="{75C2FD36-91DD-48B3-987E-64054D1F84B2}" destId="{34167671-2576-480C-B13B-5E8BE19DE5F1}" srcOrd="0" destOrd="0" presId="urn:microsoft.com/office/officeart/2005/8/layout/hierarchy1"/>
    <dgm:cxn modelId="{4AAFB5B7-E408-4AAE-8BEA-CA4BED2179F8}" type="presParOf" srcId="{75C2FD36-91DD-48B3-987E-64054D1F84B2}" destId="{072F8347-0B3F-4CB3-8F8E-A02C2F22B822}" srcOrd="1" destOrd="0" presId="urn:microsoft.com/office/officeart/2005/8/layout/hierarchy1"/>
    <dgm:cxn modelId="{3A606B15-927F-4A7C-ABE2-FFFF270A1E7C}" type="presParOf" srcId="{072F8347-0B3F-4CB3-8F8E-A02C2F22B822}" destId="{32762639-A4D1-4235-BE15-0F70CF163E51}" srcOrd="0" destOrd="0" presId="urn:microsoft.com/office/officeart/2005/8/layout/hierarchy1"/>
    <dgm:cxn modelId="{41CD2093-8EE2-4396-9BB7-1AD0C4AB613C}" type="presParOf" srcId="{32762639-A4D1-4235-BE15-0F70CF163E51}" destId="{D5EC77EF-F1F3-4759-84ED-4849CF28DC1E}" srcOrd="0" destOrd="0" presId="urn:microsoft.com/office/officeart/2005/8/layout/hierarchy1"/>
    <dgm:cxn modelId="{2E1242E6-C79F-443B-9F73-A531BF2562AC}" type="presParOf" srcId="{32762639-A4D1-4235-BE15-0F70CF163E51}" destId="{66ACB216-EF1D-432B-9859-8CDB355F8245}" srcOrd="1" destOrd="0" presId="urn:microsoft.com/office/officeart/2005/8/layout/hierarchy1"/>
    <dgm:cxn modelId="{9D5FBB78-F381-4337-825E-5B4CAEE5CD15}" type="presParOf" srcId="{072F8347-0B3F-4CB3-8F8E-A02C2F22B822}" destId="{A614DAFD-09D3-4BAA-89E5-F6328F81F262}" srcOrd="1" destOrd="0" presId="urn:microsoft.com/office/officeart/2005/8/layout/hierarchy1"/>
    <dgm:cxn modelId="{74A9AAC0-1A8B-4B4C-8E3D-EED1EBD95504}" type="presParOf" srcId="{A614DAFD-09D3-4BAA-89E5-F6328F81F262}" destId="{73B1973D-2805-46B9-845B-E1DB08E57DCD}" srcOrd="0" destOrd="0" presId="urn:microsoft.com/office/officeart/2005/8/layout/hierarchy1"/>
    <dgm:cxn modelId="{E1D3E17B-1FEC-4E2F-8BAC-CD32968E171D}" type="presParOf" srcId="{A614DAFD-09D3-4BAA-89E5-F6328F81F262}" destId="{7D1BEF7B-DA23-4A51-AC16-4B9CECEB75E3}" srcOrd="1" destOrd="0" presId="urn:microsoft.com/office/officeart/2005/8/layout/hierarchy1"/>
    <dgm:cxn modelId="{6F06F9DB-7FC1-4406-823A-E95BEA701AA1}" type="presParOf" srcId="{7D1BEF7B-DA23-4A51-AC16-4B9CECEB75E3}" destId="{75F71327-1243-478B-80C5-083620ECA58E}" srcOrd="0" destOrd="0" presId="urn:microsoft.com/office/officeart/2005/8/layout/hierarchy1"/>
    <dgm:cxn modelId="{33B6A44E-D57C-4E19-B944-7D2737CBB658}" type="presParOf" srcId="{75F71327-1243-478B-80C5-083620ECA58E}" destId="{F855F605-943D-42A9-9AAC-4B1358B99065}" srcOrd="0" destOrd="0" presId="urn:microsoft.com/office/officeart/2005/8/layout/hierarchy1"/>
    <dgm:cxn modelId="{276FBC43-A5FD-446F-BA5E-B1051EDBD5CE}" type="presParOf" srcId="{75F71327-1243-478B-80C5-083620ECA58E}" destId="{CFB7D0A4-F8EF-449E-B089-0F0837A7D552}" srcOrd="1" destOrd="0" presId="urn:microsoft.com/office/officeart/2005/8/layout/hierarchy1"/>
    <dgm:cxn modelId="{E712F005-7868-46AB-97EB-29E319B13580}" type="presParOf" srcId="{7D1BEF7B-DA23-4A51-AC16-4B9CECEB75E3}" destId="{25BAB1BB-370F-4B08-A5C9-BFC7C2688344}" srcOrd="1" destOrd="0" presId="urn:microsoft.com/office/officeart/2005/8/layout/hierarchy1"/>
    <dgm:cxn modelId="{F3A491A2-4578-4081-B4E2-63CEF16B179E}" type="presParOf" srcId="{25BAB1BB-370F-4B08-A5C9-BFC7C2688344}" destId="{D157ADC4-B4E6-4275-8259-269ABD12ADE8}" srcOrd="0" destOrd="0" presId="urn:microsoft.com/office/officeart/2005/8/layout/hierarchy1"/>
    <dgm:cxn modelId="{952518CE-E834-4DCC-9959-BD1787F93198}" type="presParOf" srcId="{25BAB1BB-370F-4B08-A5C9-BFC7C2688344}" destId="{219A82E5-316E-477D-9087-79F95538E906}" srcOrd="1" destOrd="0" presId="urn:microsoft.com/office/officeart/2005/8/layout/hierarchy1"/>
    <dgm:cxn modelId="{AB753B1A-588E-476C-847C-FB1C4849F27A}" type="presParOf" srcId="{219A82E5-316E-477D-9087-79F95538E906}" destId="{3AA5B614-2294-467A-8F0A-6FB454D2A626}" srcOrd="0" destOrd="0" presId="urn:microsoft.com/office/officeart/2005/8/layout/hierarchy1"/>
    <dgm:cxn modelId="{725D450D-E22C-41B8-A59C-42B43D978BE3}" type="presParOf" srcId="{3AA5B614-2294-467A-8F0A-6FB454D2A626}" destId="{8C5851AA-C042-482B-9D66-0B0A80724F02}" srcOrd="0" destOrd="0" presId="urn:microsoft.com/office/officeart/2005/8/layout/hierarchy1"/>
    <dgm:cxn modelId="{6BF172D6-B033-43D2-BE1C-FB71AF1FDBDD}" type="presParOf" srcId="{3AA5B614-2294-467A-8F0A-6FB454D2A626}" destId="{59F0951F-D164-4CAB-9EA3-3BC8DBB5A1DC}" srcOrd="1" destOrd="0" presId="urn:microsoft.com/office/officeart/2005/8/layout/hierarchy1"/>
    <dgm:cxn modelId="{5C75F5F4-5159-4B6D-B866-541E5D189B54}" type="presParOf" srcId="{219A82E5-316E-477D-9087-79F95538E906}" destId="{6C6F7C68-6B77-4B16-9EA5-1E03CEE57468}" srcOrd="1" destOrd="0" presId="urn:microsoft.com/office/officeart/2005/8/layout/hierarchy1"/>
    <dgm:cxn modelId="{C7DB49A3-9334-47AC-A9AE-95AB61343BAA}" type="presParOf" srcId="{25BAB1BB-370F-4B08-A5C9-BFC7C2688344}" destId="{F7DADF29-AEA6-4D1E-A61C-606A5C66C916}" srcOrd="2" destOrd="0" presId="urn:microsoft.com/office/officeart/2005/8/layout/hierarchy1"/>
    <dgm:cxn modelId="{ED1923F2-6BE3-4178-8E21-69ED8B995332}" type="presParOf" srcId="{25BAB1BB-370F-4B08-A5C9-BFC7C2688344}" destId="{4BA12DA9-0049-47B9-B4A7-9A1510443522}" srcOrd="3" destOrd="0" presId="urn:microsoft.com/office/officeart/2005/8/layout/hierarchy1"/>
    <dgm:cxn modelId="{03A3CA92-BCDD-4171-892A-784253FFEA77}" type="presParOf" srcId="{4BA12DA9-0049-47B9-B4A7-9A1510443522}" destId="{81AAAAEB-F906-4AE0-B8F0-51DC4D07D991}" srcOrd="0" destOrd="0" presId="urn:microsoft.com/office/officeart/2005/8/layout/hierarchy1"/>
    <dgm:cxn modelId="{05F19E23-1572-44A6-AF54-B80AC4A278F0}" type="presParOf" srcId="{81AAAAEB-F906-4AE0-B8F0-51DC4D07D991}" destId="{D22EA1FA-96CE-47B9-8D29-D893423587EC}" srcOrd="0" destOrd="0" presId="urn:microsoft.com/office/officeart/2005/8/layout/hierarchy1"/>
    <dgm:cxn modelId="{092DA5B9-DB97-4A71-890D-C9AD6AF0CDBF}" type="presParOf" srcId="{81AAAAEB-F906-4AE0-B8F0-51DC4D07D991}" destId="{87EF2A70-0B8C-47EE-90A2-0D252203F668}" srcOrd="1" destOrd="0" presId="urn:microsoft.com/office/officeart/2005/8/layout/hierarchy1"/>
    <dgm:cxn modelId="{21F26165-0DB8-49FE-A7FE-48E80AE8A2B2}" type="presParOf" srcId="{4BA12DA9-0049-47B9-B4A7-9A1510443522}" destId="{7999C253-D2A5-4FB5-9F26-2948873009A3}" srcOrd="1" destOrd="0" presId="urn:microsoft.com/office/officeart/2005/8/layout/hierarchy1"/>
    <dgm:cxn modelId="{17C43915-7EE4-46EA-959A-F02E54B6BA07}" type="presParOf" srcId="{25BAB1BB-370F-4B08-A5C9-BFC7C2688344}" destId="{214046D5-F389-4EFB-A7E9-711F58FC865D}" srcOrd="4" destOrd="0" presId="urn:microsoft.com/office/officeart/2005/8/layout/hierarchy1"/>
    <dgm:cxn modelId="{B125EC4A-3F8A-423A-BB56-676B7833A17B}" type="presParOf" srcId="{25BAB1BB-370F-4B08-A5C9-BFC7C2688344}" destId="{6229ED2A-2F91-4BC5-BFE6-2673F6CF305D}" srcOrd="5" destOrd="0" presId="urn:microsoft.com/office/officeart/2005/8/layout/hierarchy1"/>
    <dgm:cxn modelId="{4687DE8C-87D7-4588-9C17-E6859B3253AD}" type="presParOf" srcId="{6229ED2A-2F91-4BC5-BFE6-2673F6CF305D}" destId="{5D179D6B-2253-44C7-823D-B11EB1487169}" srcOrd="0" destOrd="0" presId="urn:microsoft.com/office/officeart/2005/8/layout/hierarchy1"/>
    <dgm:cxn modelId="{2D4B4971-8459-4B92-84A4-1539AA025CBC}" type="presParOf" srcId="{5D179D6B-2253-44C7-823D-B11EB1487169}" destId="{C40A7BE6-4AA0-4799-8FA4-A8DE65AA952A}" srcOrd="0" destOrd="0" presId="urn:microsoft.com/office/officeart/2005/8/layout/hierarchy1"/>
    <dgm:cxn modelId="{78240D6A-BB78-4499-A685-1AD437E14F9A}" type="presParOf" srcId="{5D179D6B-2253-44C7-823D-B11EB1487169}" destId="{E5691E42-9A42-439C-9BA4-F69B3E25F6EF}" srcOrd="1" destOrd="0" presId="urn:microsoft.com/office/officeart/2005/8/layout/hierarchy1"/>
    <dgm:cxn modelId="{04446717-673A-41A5-A9F6-A2882C66349E}" type="presParOf" srcId="{6229ED2A-2F91-4BC5-BFE6-2673F6CF305D}" destId="{D0F701F2-4CD8-49A4-8D26-945900C9B6C9}" srcOrd="1" destOrd="0" presId="urn:microsoft.com/office/officeart/2005/8/layout/hierarchy1"/>
    <dgm:cxn modelId="{47196FB6-9C0C-4120-8512-749E23611A52}" type="presParOf" srcId="{A614DAFD-09D3-4BAA-89E5-F6328F81F262}" destId="{7BD4FCF6-073F-4C6F-98C4-E93556D37BB5}" srcOrd="2" destOrd="0" presId="urn:microsoft.com/office/officeart/2005/8/layout/hierarchy1"/>
    <dgm:cxn modelId="{BD4A0A28-30B3-4BF5-87DF-1C9745790592}" type="presParOf" srcId="{A614DAFD-09D3-4BAA-89E5-F6328F81F262}" destId="{59572085-E263-491D-B9F8-DB3F9321322E}" srcOrd="3" destOrd="0" presId="urn:microsoft.com/office/officeart/2005/8/layout/hierarchy1"/>
    <dgm:cxn modelId="{7F93CFB8-8DF9-41F5-BB0F-719B949EF710}" type="presParOf" srcId="{59572085-E263-491D-B9F8-DB3F9321322E}" destId="{D66F9D9F-F787-4A7D-BB63-911A92D47E60}" srcOrd="0" destOrd="0" presId="urn:microsoft.com/office/officeart/2005/8/layout/hierarchy1"/>
    <dgm:cxn modelId="{F768F495-FE39-471D-BE15-C76A00F215A8}" type="presParOf" srcId="{D66F9D9F-F787-4A7D-BB63-911A92D47E60}" destId="{D94C5302-DD29-4DC1-845D-58038D6837F5}" srcOrd="0" destOrd="0" presId="urn:microsoft.com/office/officeart/2005/8/layout/hierarchy1"/>
    <dgm:cxn modelId="{A84D1ACB-B1C0-4D86-B2A4-570200A2595A}" type="presParOf" srcId="{D66F9D9F-F787-4A7D-BB63-911A92D47E60}" destId="{A16BB6E1-F757-499A-A648-EAC013CE6C77}" srcOrd="1" destOrd="0" presId="urn:microsoft.com/office/officeart/2005/8/layout/hierarchy1"/>
    <dgm:cxn modelId="{39D8BEFC-23BB-460F-979A-950268B3A1DE}" type="presParOf" srcId="{59572085-E263-491D-B9F8-DB3F9321322E}" destId="{C0C360D2-6EC3-4A57-87F0-3BF765D06F2B}" srcOrd="1" destOrd="0" presId="urn:microsoft.com/office/officeart/2005/8/layout/hierarchy1"/>
    <dgm:cxn modelId="{D22CFDD9-0760-45A8-8A75-3BC4C06F42DB}" type="presParOf" srcId="{C0C360D2-6EC3-4A57-87F0-3BF765D06F2B}" destId="{AE2C558F-EE1C-4CB0-B1B7-3F56AE77B84A}" srcOrd="0" destOrd="0" presId="urn:microsoft.com/office/officeart/2005/8/layout/hierarchy1"/>
    <dgm:cxn modelId="{F28C99E8-B712-4582-9C26-3987D924ABF2}" type="presParOf" srcId="{C0C360D2-6EC3-4A57-87F0-3BF765D06F2B}" destId="{A1089661-EAA4-415C-A5CE-912E15403E67}" srcOrd="1" destOrd="0" presId="urn:microsoft.com/office/officeart/2005/8/layout/hierarchy1"/>
    <dgm:cxn modelId="{36C52F20-37A0-4D5F-902A-349CC589B325}" type="presParOf" srcId="{A1089661-EAA4-415C-A5CE-912E15403E67}" destId="{0E025955-B2CE-448F-9442-8E88D894E1BF}" srcOrd="0" destOrd="0" presId="urn:microsoft.com/office/officeart/2005/8/layout/hierarchy1"/>
    <dgm:cxn modelId="{6A568D0D-6F29-4083-808D-3869A4E42F98}" type="presParOf" srcId="{0E025955-B2CE-448F-9442-8E88D894E1BF}" destId="{948E138B-F4DF-499A-8C3B-A1D2E94EC590}" srcOrd="0" destOrd="0" presId="urn:microsoft.com/office/officeart/2005/8/layout/hierarchy1"/>
    <dgm:cxn modelId="{90F16670-1D95-4F13-A445-A0AFB8D40EE6}" type="presParOf" srcId="{0E025955-B2CE-448F-9442-8E88D894E1BF}" destId="{6636F9D3-3EC0-4E7C-9890-141511CDF1A5}" srcOrd="1" destOrd="0" presId="urn:microsoft.com/office/officeart/2005/8/layout/hierarchy1"/>
    <dgm:cxn modelId="{221CE0EE-52C6-483E-90DE-BCE105AC9BAB}" type="presParOf" srcId="{A1089661-EAA4-415C-A5CE-912E15403E67}" destId="{718C1C50-AED5-4979-B683-C793C1F58871}" srcOrd="1" destOrd="0" presId="urn:microsoft.com/office/officeart/2005/8/layout/hierarchy1"/>
    <dgm:cxn modelId="{35B8CFA5-DDC8-4C4C-9BF9-5A40922AB073}" type="presParOf" srcId="{C0C360D2-6EC3-4A57-87F0-3BF765D06F2B}" destId="{A7F2085D-2CA5-4D2C-A9B9-C771C6631BB5}" srcOrd="2" destOrd="0" presId="urn:microsoft.com/office/officeart/2005/8/layout/hierarchy1"/>
    <dgm:cxn modelId="{EF9AA777-FECF-44BD-8276-B82122927B3D}" type="presParOf" srcId="{C0C360D2-6EC3-4A57-87F0-3BF765D06F2B}" destId="{5FC5EDF2-FEEF-4FEB-97AD-24200DB3E594}" srcOrd="3" destOrd="0" presId="urn:microsoft.com/office/officeart/2005/8/layout/hierarchy1"/>
    <dgm:cxn modelId="{29DCFD61-B81F-4ACD-B3E7-77A2EFED4705}" type="presParOf" srcId="{5FC5EDF2-FEEF-4FEB-97AD-24200DB3E594}" destId="{4D2C6EF6-420E-4EF1-8E98-9726EE28375D}" srcOrd="0" destOrd="0" presId="urn:microsoft.com/office/officeart/2005/8/layout/hierarchy1"/>
    <dgm:cxn modelId="{AEF51157-9237-4ACD-9E1C-8CE906D595D6}" type="presParOf" srcId="{4D2C6EF6-420E-4EF1-8E98-9726EE28375D}" destId="{0A7FA123-B339-4FD3-B8D4-2B153B6EFDDF}" srcOrd="0" destOrd="0" presId="urn:microsoft.com/office/officeart/2005/8/layout/hierarchy1"/>
    <dgm:cxn modelId="{966EB8B0-A4F6-40E4-B855-D5D732DD9636}" type="presParOf" srcId="{4D2C6EF6-420E-4EF1-8E98-9726EE28375D}" destId="{F0DE19B2-1111-4FBA-9342-1AECC100063F}" srcOrd="1" destOrd="0" presId="urn:microsoft.com/office/officeart/2005/8/layout/hierarchy1"/>
    <dgm:cxn modelId="{01A17CC5-2094-4CCF-A208-1E430A6FFCD2}" type="presParOf" srcId="{5FC5EDF2-FEEF-4FEB-97AD-24200DB3E594}" destId="{68BC0031-BD7A-47CC-9206-D735E49F16F3}" srcOrd="1" destOrd="0" presId="urn:microsoft.com/office/officeart/2005/8/layout/hierarchy1"/>
    <dgm:cxn modelId="{C1722B42-6D43-4B45-BED7-89F5C9C33C09}" type="presParOf" srcId="{C0C360D2-6EC3-4A57-87F0-3BF765D06F2B}" destId="{173BD1CE-C2DA-47E8-B725-75A7C5EDCB28}" srcOrd="4" destOrd="0" presId="urn:microsoft.com/office/officeart/2005/8/layout/hierarchy1"/>
    <dgm:cxn modelId="{0EE43589-9F64-405A-8A49-3B304732E1D4}" type="presParOf" srcId="{C0C360D2-6EC3-4A57-87F0-3BF765D06F2B}" destId="{FF23C98C-6BC6-43E0-B605-B19850537A40}" srcOrd="5" destOrd="0" presId="urn:microsoft.com/office/officeart/2005/8/layout/hierarchy1"/>
    <dgm:cxn modelId="{C1617824-4493-4660-B0D7-6588E67D99ED}" type="presParOf" srcId="{FF23C98C-6BC6-43E0-B605-B19850537A40}" destId="{0ECD4DA7-6E3E-48F1-BEEF-0720E1B90E08}" srcOrd="0" destOrd="0" presId="urn:microsoft.com/office/officeart/2005/8/layout/hierarchy1"/>
    <dgm:cxn modelId="{66A02E87-5BC2-4609-A4ED-B9AEA2D18245}" type="presParOf" srcId="{0ECD4DA7-6E3E-48F1-BEEF-0720E1B90E08}" destId="{18C1211C-8DB7-46D5-9F24-4A414398DAF6}" srcOrd="0" destOrd="0" presId="urn:microsoft.com/office/officeart/2005/8/layout/hierarchy1"/>
    <dgm:cxn modelId="{8B4E9B36-581A-4DEC-8FC9-B1B202368B5C}" type="presParOf" srcId="{0ECD4DA7-6E3E-48F1-BEEF-0720E1B90E08}" destId="{87761D90-6FFC-4B6B-9FFE-3772730BFCF0}" srcOrd="1" destOrd="0" presId="urn:microsoft.com/office/officeart/2005/8/layout/hierarchy1"/>
    <dgm:cxn modelId="{F4FBF44F-D06A-4DAB-BACB-137AF82320ED}" type="presParOf" srcId="{FF23C98C-6BC6-43E0-B605-B19850537A40}" destId="{AB18FC14-9D27-441C-97BF-DE5C4BCE766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E17DAA-2D34-4E2C-AA02-2F2ABE7699E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23CC5332-2CB5-43CF-9138-95E1C062F8AE}">
      <dgm:prSet phldrT="[Text]" custT="1"/>
      <dgm:spPr/>
      <dgm:t>
        <a:bodyPr/>
        <a:lstStyle/>
        <a:p>
          <a:r>
            <a:rPr lang="en-US" sz="3000" b="1" dirty="0" smtClean="0"/>
            <a:t>Tester</a:t>
          </a:r>
          <a:endParaRPr lang="en-US" sz="3000" b="1" dirty="0"/>
        </a:p>
      </dgm:t>
    </dgm:pt>
    <dgm:pt modelId="{076C7403-48BD-434D-B51C-494D2F9C321E}" type="parTrans" cxnId="{CDFA1DDD-549F-472B-B114-7FF3B69412A2}">
      <dgm:prSet custT="1"/>
      <dgm:spPr/>
      <dgm:t>
        <a:bodyPr/>
        <a:lstStyle/>
        <a:p>
          <a:endParaRPr lang="en-US" sz="2400"/>
        </a:p>
      </dgm:t>
    </dgm:pt>
    <dgm:pt modelId="{FF1208DC-0E75-4800-9290-4240CD5EBB73}" type="sibTrans" cxnId="{CDFA1DDD-549F-472B-B114-7FF3B69412A2}">
      <dgm:prSet/>
      <dgm:spPr/>
      <dgm:t>
        <a:bodyPr/>
        <a:lstStyle/>
        <a:p>
          <a:endParaRPr lang="en-US" sz="2400"/>
        </a:p>
      </dgm:t>
    </dgm:pt>
    <dgm:pt modelId="{5D053D8F-20AE-4185-8C24-9C610D84BE9C}">
      <dgm:prSet phldrT="[Text]" custT="1"/>
      <dgm:spPr/>
      <dgm:t>
        <a:bodyPr/>
        <a:lstStyle/>
        <a:p>
          <a:r>
            <a:rPr lang="en-US" sz="2800" dirty="0" smtClean="0"/>
            <a:t>Ian Malave</a:t>
          </a:r>
          <a:endParaRPr lang="en-US" sz="2800" dirty="0"/>
        </a:p>
      </dgm:t>
    </dgm:pt>
    <dgm:pt modelId="{F6938566-4F4C-404B-A828-263342E49B95}" type="parTrans" cxnId="{E5B14018-05CD-4719-B275-EB223FCD3398}">
      <dgm:prSet custT="1"/>
      <dgm:spPr/>
      <dgm:t>
        <a:bodyPr/>
        <a:lstStyle/>
        <a:p>
          <a:endParaRPr lang="en-US" sz="2400"/>
        </a:p>
      </dgm:t>
    </dgm:pt>
    <dgm:pt modelId="{3D4550EC-ACF8-4CFD-A9E0-117EB1939583}" type="sibTrans" cxnId="{E5B14018-05CD-4719-B275-EB223FCD3398}">
      <dgm:prSet/>
      <dgm:spPr/>
      <dgm:t>
        <a:bodyPr/>
        <a:lstStyle/>
        <a:p>
          <a:endParaRPr lang="en-US" sz="2400"/>
        </a:p>
      </dgm:t>
    </dgm:pt>
    <dgm:pt modelId="{00CDE14E-7953-49C2-AA78-182040564478}">
      <dgm:prSet phldrT="[Text]" custT="1"/>
      <dgm:spPr/>
      <dgm:t>
        <a:bodyPr/>
        <a:lstStyle/>
        <a:p>
          <a:r>
            <a:rPr lang="en-US" sz="2800" dirty="0" smtClean="0"/>
            <a:t>Andrew Borba</a:t>
          </a:r>
          <a:endParaRPr lang="en-US" sz="2800" dirty="0"/>
        </a:p>
      </dgm:t>
    </dgm:pt>
    <dgm:pt modelId="{B014FD34-E714-4C69-8173-8F18AFEA881E}" type="parTrans" cxnId="{39814F5B-9B41-4F7A-ABB3-D3049645F5CE}">
      <dgm:prSet custT="1"/>
      <dgm:spPr/>
      <dgm:t>
        <a:bodyPr/>
        <a:lstStyle/>
        <a:p>
          <a:endParaRPr lang="en-US" sz="2400"/>
        </a:p>
      </dgm:t>
    </dgm:pt>
    <dgm:pt modelId="{3406ABE4-8299-4069-8293-1219040DFD09}" type="sibTrans" cxnId="{39814F5B-9B41-4F7A-ABB3-D3049645F5CE}">
      <dgm:prSet/>
      <dgm:spPr/>
      <dgm:t>
        <a:bodyPr/>
        <a:lstStyle/>
        <a:p>
          <a:endParaRPr lang="en-US" sz="2400"/>
        </a:p>
      </dgm:t>
    </dgm:pt>
    <dgm:pt modelId="{72060DD8-D04B-403E-92FA-B75951776C84}">
      <dgm:prSet phldrT="[Text]" custT="1"/>
      <dgm:spPr/>
      <dgm:t>
        <a:bodyPr/>
        <a:lstStyle/>
        <a:p>
          <a:r>
            <a:rPr lang="en-US" sz="3000" b="1" dirty="0" smtClean="0"/>
            <a:t>Trainer</a:t>
          </a:r>
          <a:endParaRPr lang="en-US" sz="3000" b="1" dirty="0"/>
        </a:p>
      </dgm:t>
    </dgm:pt>
    <dgm:pt modelId="{E6E59780-1F88-44F7-945B-27D1E3CA886F}" type="parTrans" cxnId="{AD13ACD1-4B9A-459C-A526-E5F05D554BC7}">
      <dgm:prSet custT="1"/>
      <dgm:spPr/>
      <dgm:t>
        <a:bodyPr/>
        <a:lstStyle/>
        <a:p>
          <a:endParaRPr lang="en-US" sz="2400"/>
        </a:p>
      </dgm:t>
    </dgm:pt>
    <dgm:pt modelId="{23EE85B5-0C63-4EC4-A451-F094D66246B0}" type="sibTrans" cxnId="{AD13ACD1-4B9A-459C-A526-E5F05D554BC7}">
      <dgm:prSet/>
      <dgm:spPr/>
      <dgm:t>
        <a:bodyPr/>
        <a:lstStyle/>
        <a:p>
          <a:endParaRPr lang="en-US" sz="2400"/>
        </a:p>
      </dgm:t>
    </dgm:pt>
    <dgm:pt modelId="{685E364A-E270-4FDC-87F5-74FFCDA51030}">
      <dgm:prSet phldrT="[Text]" custT="1"/>
      <dgm:spPr/>
      <dgm:t>
        <a:bodyPr/>
        <a:lstStyle/>
        <a:p>
          <a:r>
            <a:rPr lang="en-US" sz="2800" dirty="0" smtClean="0"/>
            <a:t>Elisabeth Brooks</a:t>
          </a:r>
          <a:endParaRPr lang="en-US" sz="2800" dirty="0"/>
        </a:p>
      </dgm:t>
    </dgm:pt>
    <dgm:pt modelId="{FE44B294-3022-49AE-8FBE-FA7319435B7B}" type="parTrans" cxnId="{05418E73-C354-4D24-88F0-283B33A1EFC5}">
      <dgm:prSet custT="1"/>
      <dgm:spPr/>
      <dgm:t>
        <a:bodyPr/>
        <a:lstStyle/>
        <a:p>
          <a:endParaRPr lang="en-US" sz="2400"/>
        </a:p>
      </dgm:t>
    </dgm:pt>
    <dgm:pt modelId="{25C6E4B2-1388-4B80-A5D3-81557CD89260}" type="sibTrans" cxnId="{05418E73-C354-4D24-88F0-283B33A1EFC5}">
      <dgm:prSet/>
      <dgm:spPr/>
      <dgm:t>
        <a:bodyPr/>
        <a:lstStyle/>
        <a:p>
          <a:endParaRPr lang="en-US" sz="2400"/>
        </a:p>
      </dgm:t>
    </dgm:pt>
    <dgm:pt modelId="{D4732708-2B02-4A16-902A-4AE7685947B0}">
      <dgm:prSet phldrT="[Text]" custT="1"/>
      <dgm:spPr/>
      <dgm:t>
        <a:bodyPr/>
        <a:lstStyle/>
        <a:p>
          <a:r>
            <a:rPr lang="en-US" sz="2800" dirty="0" smtClean="0"/>
            <a:t>Katherine Hu</a:t>
          </a:r>
          <a:endParaRPr lang="en-US" sz="2800" dirty="0"/>
        </a:p>
      </dgm:t>
    </dgm:pt>
    <dgm:pt modelId="{F38139C6-347B-4C65-A880-EBB0D0FA3DFB}" type="parTrans" cxnId="{2B8A291C-F869-4046-A725-0766C3D1A66F}">
      <dgm:prSet custT="1"/>
      <dgm:spPr/>
      <dgm:t>
        <a:bodyPr/>
        <a:lstStyle/>
        <a:p>
          <a:endParaRPr lang="en-US" sz="2400"/>
        </a:p>
      </dgm:t>
    </dgm:pt>
    <dgm:pt modelId="{F1ADEA31-EDF2-4264-8285-BD345A575297}" type="sibTrans" cxnId="{2B8A291C-F869-4046-A725-0766C3D1A66F}">
      <dgm:prSet/>
      <dgm:spPr/>
      <dgm:t>
        <a:bodyPr/>
        <a:lstStyle/>
        <a:p>
          <a:endParaRPr lang="en-US" sz="2400"/>
        </a:p>
      </dgm:t>
    </dgm:pt>
    <dgm:pt modelId="{0CC620A6-4BF1-4778-A40B-C2F018807FA3}">
      <dgm:prSet phldrT="[Text]" custT="1"/>
      <dgm:spPr/>
      <dgm:t>
        <a:bodyPr/>
        <a:lstStyle/>
        <a:p>
          <a:r>
            <a:rPr lang="en-US" sz="2800" dirty="0" smtClean="0"/>
            <a:t>Jorge Go</a:t>
          </a:r>
          <a:endParaRPr lang="en-US" sz="2800" dirty="0"/>
        </a:p>
      </dgm:t>
    </dgm:pt>
    <dgm:pt modelId="{4BAAE86F-A8DA-4C09-A9D1-F164F4A5AFD0}" type="parTrans" cxnId="{5F1E7D84-6867-4A81-9FB5-68D71E444EAB}">
      <dgm:prSet custT="1"/>
      <dgm:spPr/>
      <dgm:t>
        <a:bodyPr/>
        <a:lstStyle/>
        <a:p>
          <a:endParaRPr lang="en-US" sz="2400"/>
        </a:p>
      </dgm:t>
    </dgm:pt>
    <dgm:pt modelId="{66E9FE21-3B7E-412A-A587-4C0D2C214441}" type="sibTrans" cxnId="{5F1E7D84-6867-4A81-9FB5-68D71E444EAB}">
      <dgm:prSet/>
      <dgm:spPr/>
      <dgm:t>
        <a:bodyPr/>
        <a:lstStyle/>
        <a:p>
          <a:endParaRPr lang="en-US" sz="2400"/>
        </a:p>
      </dgm:t>
    </dgm:pt>
    <dgm:pt modelId="{CA3720A4-2B57-46A4-89A8-E584B75BC6CD}">
      <dgm:prSet phldrT="[Text]" custT="1"/>
      <dgm:spPr/>
      <dgm:t>
        <a:bodyPr/>
        <a:lstStyle/>
        <a:p>
          <a:r>
            <a:rPr lang="en-US" sz="2800" dirty="0" smtClean="0"/>
            <a:t>Rishi Mukhopadhyay</a:t>
          </a:r>
          <a:endParaRPr lang="en-US" sz="2800" dirty="0"/>
        </a:p>
      </dgm:t>
    </dgm:pt>
    <dgm:pt modelId="{32F88093-E046-4EEA-93E4-C45C21E3D766}" type="parTrans" cxnId="{691A5932-CC12-4168-8E27-0215EFD718D8}">
      <dgm:prSet custT="1"/>
      <dgm:spPr/>
      <dgm:t>
        <a:bodyPr/>
        <a:lstStyle/>
        <a:p>
          <a:endParaRPr lang="en-US" sz="2400"/>
        </a:p>
      </dgm:t>
    </dgm:pt>
    <dgm:pt modelId="{C0C797B4-37CD-4FCD-B7A4-607828986A67}" type="sibTrans" cxnId="{691A5932-CC12-4168-8E27-0215EFD718D8}">
      <dgm:prSet/>
      <dgm:spPr/>
      <dgm:t>
        <a:bodyPr/>
        <a:lstStyle/>
        <a:p>
          <a:endParaRPr lang="en-US" sz="2400"/>
        </a:p>
      </dgm:t>
    </dgm:pt>
    <dgm:pt modelId="{6268D058-2335-4EDD-8183-6F13681CE800}">
      <dgm:prSet phldrT="[Text]" custT="1"/>
      <dgm:spPr/>
      <dgm:t>
        <a:bodyPr/>
        <a:lstStyle/>
        <a:p>
          <a:r>
            <a:rPr lang="en-US" sz="3200" b="1" dirty="0" smtClean="0"/>
            <a:t>Team 1: TAP</a:t>
          </a:r>
          <a:endParaRPr lang="en-US" sz="3200" b="1" dirty="0"/>
        </a:p>
      </dgm:t>
    </dgm:pt>
    <dgm:pt modelId="{F107C51D-D481-41E5-B138-E1B7456CAF73}" type="sibTrans" cxnId="{0FB60AE7-EEC8-4244-A5EE-1AE9D025917A}">
      <dgm:prSet/>
      <dgm:spPr/>
      <dgm:t>
        <a:bodyPr/>
        <a:lstStyle/>
        <a:p>
          <a:endParaRPr lang="en-US" sz="2400"/>
        </a:p>
      </dgm:t>
    </dgm:pt>
    <dgm:pt modelId="{08419EC0-04F2-4192-BF41-EC1D0B5EE319}" type="parTrans" cxnId="{0FB60AE7-EEC8-4244-A5EE-1AE9D025917A}">
      <dgm:prSet/>
      <dgm:spPr/>
      <dgm:t>
        <a:bodyPr/>
        <a:lstStyle/>
        <a:p>
          <a:endParaRPr lang="en-US" sz="2400"/>
        </a:p>
      </dgm:t>
    </dgm:pt>
    <dgm:pt modelId="{FEACDF41-22BC-40E6-A1A2-B337506D94FF}">
      <dgm:prSet phldrT="[Text]" custT="1"/>
      <dgm:spPr/>
      <dgm:t>
        <a:bodyPr/>
        <a:lstStyle/>
        <a:p>
          <a:r>
            <a:rPr lang="en-US" sz="2800" dirty="0" smtClean="0"/>
            <a:t>Nakul Joshi</a:t>
          </a:r>
          <a:endParaRPr lang="en-US" sz="2800" dirty="0"/>
        </a:p>
      </dgm:t>
    </dgm:pt>
    <dgm:pt modelId="{DC54FA26-908C-4378-9F91-66F5E24FE4EF}" type="parTrans" cxnId="{9F9AA1C6-4BE4-4DD8-9320-B4501650946C}">
      <dgm:prSet custT="1"/>
      <dgm:spPr/>
      <dgm:t>
        <a:bodyPr/>
        <a:lstStyle/>
        <a:p>
          <a:endParaRPr lang="en-US" sz="2400"/>
        </a:p>
      </dgm:t>
    </dgm:pt>
    <dgm:pt modelId="{4B4E8019-9659-4D79-8B25-53D403AB537B}" type="sibTrans" cxnId="{9F9AA1C6-4BE4-4DD8-9320-B4501650946C}">
      <dgm:prSet/>
      <dgm:spPr/>
      <dgm:t>
        <a:bodyPr/>
        <a:lstStyle/>
        <a:p>
          <a:endParaRPr lang="en-US" sz="2400"/>
        </a:p>
      </dgm:t>
    </dgm:pt>
    <dgm:pt modelId="{E9F1785A-6DF2-4960-BB1C-C5251E1B6819}" type="pres">
      <dgm:prSet presAssocID="{8BE17DAA-2D34-4E2C-AA02-2F2ABE7699E9}" presName="Name0" presStyleCnt="0">
        <dgm:presLayoutVars>
          <dgm:chPref val="1"/>
          <dgm:dir/>
          <dgm:animOne val="branch"/>
          <dgm:animLvl val="lvl"/>
          <dgm:resizeHandles val="exact"/>
        </dgm:presLayoutVars>
      </dgm:prSet>
      <dgm:spPr/>
      <dgm:t>
        <a:bodyPr/>
        <a:lstStyle/>
        <a:p>
          <a:endParaRPr lang="en-US"/>
        </a:p>
      </dgm:t>
    </dgm:pt>
    <dgm:pt modelId="{3FC83907-0D97-4D60-AA2C-377E5703467D}" type="pres">
      <dgm:prSet presAssocID="{6268D058-2335-4EDD-8183-6F13681CE800}" presName="root1" presStyleCnt="0"/>
      <dgm:spPr/>
      <dgm:t>
        <a:bodyPr/>
        <a:lstStyle/>
        <a:p>
          <a:endParaRPr lang="en-US"/>
        </a:p>
      </dgm:t>
    </dgm:pt>
    <dgm:pt modelId="{86810714-87FB-40A8-9E75-BB1A225EEEA8}" type="pres">
      <dgm:prSet presAssocID="{6268D058-2335-4EDD-8183-6F13681CE800}" presName="LevelOneTextNode" presStyleLbl="node0" presStyleIdx="0" presStyleCnt="1" custScaleX="104002" custLinFactNeighborX="-42541">
        <dgm:presLayoutVars>
          <dgm:chPref val="3"/>
        </dgm:presLayoutVars>
      </dgm:prSet>
      <dgm:spPr/>
      <dgm:t>
        <a:bodyPr/>
        <a:lstStyle/>
        <a:p>
          <a:endParaRPr lang="en-US"/>
        </a:p>
      </dgm:t>
    </dgm:pt>
    <dgm:pt modelId="{0BA7C368-0F12-4842-B11D-6389211E216C}" type="pres">
      <dgm:prSet presAssocID="{6268D058-2335-4EDD-8183-6F13681CE800}" presName="level2hierChild" presStyleCnt="0"/>
      <dgm:spPr/>
      <dgm:t>
        <a:bodyPr/>
        <a:lstStyle/>
        <a:p>
          <a:endParaRPr lang="en-US"/>
        </a:p>
      </dgm:t>
    </dgm:pt>
    <dgm:pt modelId="{29CA1B31-4DCA-4BCE-AB1A-57D2EC71B0CD}" type="pres">
      <dgm:prSet presAssocID="{076C7403-48BD-434D-B51C-494D2F9C321E}" presName="conn2-1" presStyleLbl="parChTrans1D2" presStyleIdx="0" presStyleCnt="2" custScaleX="2000000"/>
      <dgm:spPr/>
      <dgm:t>
        <a:bodyPr/>
        <a:lstStyle/>
        <a:p>
          <a:endParaRPr lang="en-US"/>
        </a:p>
      </dgm:t>
    </dgm:pt>
    <dgm:pt modelId="{7EBDA6F6-3F6F-452F-AB86-1E80680771A3}" type="pres">
      <dgm:prSet presAssocID="{076C7403-48BD-434D-B51C-494D2F9C321E}" presName="connTx" presStyleLbl="parChTrans1D2" presStyleIdx="0" presStyleCnt="2"/>
      <dgm:spPr/>
      <dgm:t>
        <a:bodyPr/>
        <a:lstStyle/>
        <a:p>
          <a:endParaRPr lang="en-US"/>
        </a:p>
      </dgm:t>
    </dgm:pt>
    <dgm:pt modelId="{18C55899-B42A-4D99-ACFD-FCB99A3A13BD}" type="pres">
      <dgm:prSet presAssocID="{23CC5332-2CB5-43CF-9138-95E1C062F8AE}" presName="root2" presStyleCnt="0"/>
      <dgm:spPr/>
      <dgm:t>
        <a:bodyPr/>
        <a:lstStyle/>
        <a:p>
          <a:endParaRPr lang="en-US"/>
        </a:p>
      </dgm:t>
    </dgm:pt>
    <dgm:pt modelId="{2B61BDEF-C041-4B0C-A6FF-540AE599E556}" type="pres">
      <dgm:prSet presAssocID="{23CC5332-2CB5-43CF-9138-95E1C062F8AE}" presName="LevelTwoTextNode" presStyleLbl="node2" presStyleIdx="0" presStyleCnt="2" custScaleX="85953">
        <dgm:presLayoutVars>
          <dgm:chPref val="3"/>
        </dgm:presLayoutVars>
      </dgm:prSet>
      <dgm:spPr/>
      <dgm:t>
        <a:bodyPr/>
        <a:lstStyle/>
        <a:p>
          <a:endParaRPr lang="en-US"/>
        </a:p>
      </dgm:t>
    </dgm:pt>
    <dgm:pt modelId="{32233D08-21BC-44A5-B9BA-9947718FCAF8}" type="pres">
      <dgm:prSet presAssocID="{23CC5332-2CB5-43CF-9138-95E1C062F8AE}" presName="level3hierChild" presStyleCnt="0"/>
      <dgm:spPr/>
      <dgm:t>
        <a:bodyPr/>
        <a:lstStyle/>
        <a:p>
          <a:endParaRPr lang="en-US"/>
        </a:p>
      </dgm:t>
    </dgm:pt>
    <dgm:pt modelId="{97795F6A-12E2-4129-A659-2A4BA04FF1A2}" type="pres">
      <dgm:prSet presAssocID="{F6938566-4F4C-404B-A828-263342E49B95}" presName="conn2-1" presStyleLbl="parChTrans1D3" presStyleIdx="0" presStyleCnt="7" custScaleX="2000000"/>
      <dgm:spPr/>
      <dgm:t>
        <a:bodyPr/>
        <a:lstStyle/>
        <a:p>
          <a:endParaRPr lang="en-US"/>
        </a:p>
      </dgm:t>
    </dgm:pt>
    <dgm:pt modelId="{208B3159-14EB-4A8D-8E74-5D2F83217478}" type="pres">
      <dgm:prSet presAssocID="{F6938566-4F4C-404B-A828-263342E49B95}" presName="connTx" presStyleLbl="parChTrans1D3" presStyleIdx="0" presStyleCnt="7"/>
      <dgm:spPr/>
      <dgm:t>
        <a:bodyPr/>
        <a:lstStyle/>
        <a:p>
          <a:endParaRPr lang="en-US"/>
        </a:p>
      </dgm:t>
    </dgm:pt>
    <dgm:pt modelId="{D951F51C-A01E-4C80-B5E7-0CEC76ADA054}" type="pres">
      <dgm:prSet presAssocID="{5D053D8F-20AE-4185-8C24-9C610D84BE9C}" presName="root2" presStyleCnt="0"/>
      <dgm:spPr/>
      <dgm:t>
        <a:bodyPr/>
        <a:lstStyle/>
        <a:p>
          <a:endParaRPr lang="en-US"/>
        </a:p>
      </dgm:t>
    </dgm:pt>
    <dgm:pt modelId="{DED5061B-6C78-424D-A9F3-1A37E8740CD1}" type="pres">
      <dgm:prSet presAssocID="{5D053D8F-20AE-4185-8C24-9C610D84BE9C}" presName="LevelTwoTextNode" presStyleLbl="node3" presStyleIdx="0" presStyleCnt="7" custScaleX="168214" custLinFactNeighborX="17758">
        <dgm:presLayoutVars>
          <dgm:chPref val="3"/>
        </dgm:presLayoutVars>
      </dgm:prSet>
      <dgm:spPr/>
      <dgm:t>
        <a:bodyPr/>
        <a:lstStyle/>
        <a:p>
          <a:endParaRPr lang="en-US"/>
        </a:p>
      </dgm:t>
    </dgm:pt>
    <dgm:pt modelId="{3928449B-F181-437D-9524-987EF67FD384}" type="pres">
      <dgm:prSet presAssocID="{5D053D8F-20AE-4185-8C24-9C610D84BE9C}" presName="level3hierChild" presStyleCnt="0"/>
      <dgm:spPr/>
      <dgm:t>
        <a:bodyPr/>
        <a:lstStyle/>
        <a:p>
          <a:endParaRPr lang="en-US"/>
        </a:p>
      </dgm:t>
    </dgm:pt>
    <dgm:pt modelId="{244C1C81-C54F-46F3-BF86-828077EA0E7A}" type="pres">
      <dgm:prSet presAssocID="{B014FD34-E714-4C69-8173-8F18AFEA881E}" presName="conn2-1" presStyleLbl="parChTrans1D3" presStyleIdx="1" presStyleCnt="7" custScaleX="2000000"/>
      <dgm:spPr/>
      <dgm:t>
        <a:bodyPr/>
        <a:lstStyle/>
        <a:p>
          <a:endParaRPr lang="en-US"/>
        </a:p>
      </dgm:t>
    </dgm:pt>
    <dgm:pt modelId="{21DF384C-0414-4E8F-9DBD-AF0E0BB35A50}" type="pres">
      <dgm:prSet presAssocID="{B014FD34-E714-4C69-8173-8F18AFEA881E}" presName="connTx" presStyleLbl="parChTrans1D3" presStyleIdx="1" presStyleCnt="7"/>
      <dgm:spPr/>
      <dgm:t>
        <a:bodyPr/>
        <a:lstStyle/>
        <a:p>
          <a:endParaRPr lang="en-US"/>
        </a:p>
      </dgm:t>
    </dgm:pt>
    <dgm:pt modelId="{D1682331-EBD9-4AF6-85BA-6FF23A9014FB}" type="pres">
      <dgm:prSet presAssocID="{00CDE14E-7953-49C2-AA78-182040564478}" presName="root2" presStyleCnt="0"/>
      <dgm:spPr/>
      <dgm:t>
        <a:bodyPr/>
        <a:lstStyle/>
        <a:p>
          <a:endParaRPr lang="en-US"/>
        </a:p>
      </dgm:t>
    </dgm:pt>
    <dgm:pt modelId="{94D596D6-CEA7-44E1-A7C6-A71454C795B8}" type="pres">
      <dgm:prSet presAssocID="{00CDE14E-7953-49C2-AA78-182040564478}" presName="LevelTwoTextNode" presStyleLbl="node3" presStyleIdx="1" presStyleCnt="7" custScaleX="168214" custLinFactNeighborX="17758">
        <dgm:presLayoutVars>
          <dgm:chPref val="3"/>
        </dgm:presLayoutVars>
      </dgm:prSet>
      <dgm:spPr/>
      <dgm:t>
        <a:bodyPr/>
        <a:lstStyle/>
        <a:p>
          <a:endParaRPr lang="en-US"/>
        </a:p>
      </dgm:t>
    </dgm:pt>
    <dgm:pt modelId="{7DF67C77-2198-426B-B618-607E79D06F18}" type="pres">
      <dgm:prSet presAssocID="{00CDE14E-7953-49C2-AA78-182040564478}" presName="level3hierChild" presStyleCnt="0"/>
      <dgm:spPr/>
      <dgm:t>
        <a:bodyPr/>
        <a:lstStyle/>
        <a:p>
          <a:endParaRPr lang="en-US"/>
        </a:p>
      </dgm:t>
    </dgm:pt>
    <dgm:pt modelId="{46AA660D-9BA0-4D7C-961A-DF1B59FA863E}" type="pres">
      <dgm:prSet presAssocID="{F38139C6-347B-4C65-A880-EBB0D0FA3DFB}" presName="conn2-1" presStyleLbl="parChTrans1D3" presStyleIdx="2" presStyleCnt="7" custScaleX="2000000"/>
      <dgm:spPr/>
      <dgm:t>
        <a:bodyPr/>
        <a:lstStyle/>
        <a:p>
          <a:endParaRPr lang="en-US"/>
        </a:p>
      </dgm:t>
    </dgm:pt>
    <dgm:pt modelId="{F5BACF3B-582A-438C-9AA8-E5184C8DB9EC}" type="pres">
      <dgm:prSet presAssocID="{F38139C6-347B-4C65-A880-EBB0D0FA3DFB}" presName="connTx" presStyleLbl="parChTrans1D3" presStyleIdx="2" presStyleCnt="7"/>
      <dgm:spPr/>
      <dgm:t>
        <a:bodyPr/>
        <a:lstStyle/>
        <a:p>
          <a:endParaRPr lang="en-US"/>
        </a:p>
      </dgm:t>
    </dgm:pt>
    <dgm:pt modelId="{EBBBF8FC-913B-49FC-BA95-2BF2E41CBD8C}" type="pres">
      <dgm:prSet presAssocID="{D4732708-2B02-4A16-902A-4AE7685947B0}" presName="root2" presStyleCnt="0"/>
      <dgm:spPr/>
      <dgm:t>
        <a:bodyPr/>
        <a:lstStyle/>
        <a:p>
          <a:endParaRPr lang="en-US"/>
        </a:p>
      </dgm:t>
    </dgm:pt>
    <dgm:pt modelId="{B4593D73-E59A-45B6-95C3-75EB232DAFB5}" type="pres">
      <dgm:prSet presAssocID="{D4732708-2B02-4A16-902A-4AE7685947B0}" presName="LevelTwoTextNode" presStyleLbl="node3" presStyleIdx="2" presStyleCnt="7" custScaleX="168214" custLinFactNeighborX="17758">
        <dgm:presLayoutVars>
          <dgm:chPref val="3"/>
        </dgm:presLayoutVars>
      </dgm:prSet>
      <dgm:spPr/>
      <dgm:t>
        <a:bodyPr/>
        <a:lstStyle/>
        <a:p>
          <a:endParaRPr lang="en-US"/>
        </a:p>
      </dgm:t>
    </dgm:pt>
    <dgm:pt modelId="{4B78197A-4014-4C67-8458-E5023781D2DD}" type="pres">
      <dgm:prSet presAssocID="{D4732708-2B02-4A16-902A-4AE7685947B0}" presName="level3hierChild" presStyleCnt="0"/>
      <dgm:spPr/>
      <dgm:t>
        <a:bodyPr/>
        <a:lstStyle/>
        <a:p>
          <a:endParaRPr lang="en-US"/>
        </a:p>
      </dgm:t>
    </dgm:pt>
    <dgm:pt modelId="{85870703-006F-48A4-BB09-E1B3276C8240}" type="pres">
      <dgm:prSet presAssocID="{DC54FA26-908C-4378-9F91-66F5E24FE4EF}" presName="conn2-1" presStyleLbl="parChTrans1D3" presStyleIdx="3" presStyleCnt="7" custScaleX="2000000"/>
      <dgm:spPr/>
      <dgm:t>
        <a:bodyPr/>
        <a:lstStyle/>
        <a:p>
          <a:endParaRPr lang="en-US"/>
        </a:p>
      </dgm:t>
    </dgm:pt>
    <dgm:pt modelId="{324E9A6A-889A-4DE0-982C-BDF5EDD42139}" type="pres">
      <dgm:prSet presAssocID="{DC54FA26-908C-4378-9F91-66F5E24FE4EF}" presName="connTx" presStyleLbl="parChTrans1D3" presStyleIdx="3" presStyleCnt="7"/>
      <dgm:spPr/>
      <dgm:t>
        <a:bodyPr/>
        <a:lstStyle/>
        <a:p>
          <a:endParaRPr lang="en-US"/>
        </a:p>
      </dgm:t>
    </dgm:pt>
    <dgm:pt modelId="{970570B0-13E3-4D2F-9F4B-D481C87A1424}" type="pres">
      <dgm:prSet presAssocID="{FEACDF41-22BC-40E6-A1A2-B337506D94FF}" presName="root2" presStyleCnt="0"/>
      <dgm:spPr/>
      <dgm:t>
        <a:bodyPr/>
        <a:lstStyle/>
        <a:p>
          <a:endParaRPr lang="en-US"/>
        </a:p>
      </dgm:t>
    </dgm:pt>
    <dgm:pt modelId="{10E3F818-C49B-4E35-B84F-A8D52D0AC906}" type="pres">
      <dgm:prSet presAssocID="{FEACDF41-22BC-40E6-A1A2-B337506D94FF}" presName="LevelTwoTextNode" presStyleLbl="node3" presStyleIdx="3" presStyleCnt="7" custScaleX="168214" custLinFactNeighborX="17758">
        <dgm:presLayoutVars>
          <dgm:chPref val="3"/>
        </dgm:presLayoutVars>
      </dgm:prSet>
      <dgm:spPr/>
      <dgm:t>
        <a:bodyPr/>
        <a:lstStyle/>
        <a:p>
          <a:endParaRPr lang="en-US"/>
        </a:p>
      </dgm:t>
    </dgm:pt>
    <dgm:pt modelId="{B99EC895-5749-4421-AABA-48BCC99E9E58}" type="pres">
      <dgm:prSet presAssocID="{FEACDF41-22BC-40E6-A1A2-B337506D94FF}" presName="level3hierChild" presStyleCnt="0"/>
      <dgm:spPr/>
      <dgm:t>
        <a:bodyPr/>
        <a:lstStyle/>
        <a:p>
          <a:endParaRPr lang="en-US"/>
        </a:p>
      </dgm:t>
    </dgm:pt>
    <dgm:pt modelId="{0C517D07-9CB6-4F1C-84FB-70A39DB85F59}" type="pres">
      <dgm:prSet presAssocID="{E6E59780-1F88-44F7-945B-27D1E3CA886F}" presName="conn2-1" presStyleLbl="parChTrans1D2" presStyleIdx="1" presStyleCnt="2" custScaleX="2000000"/>
      <dgm:spPr/>
      <dgm:t>
        <a:bodyPr/>
        <a:lstStyle/>
        <a:p>
          <a:endParaRPr lang="en-US"/>
        </a:p>
      </dgm:t>
    </dgm:pt>
    <dgm:pt modelId="{E63DFF46-28CD-4549-BB9D-1D32AEA7664E}" type="pres">
      <dgm:prSet presAssocID="{E6E59780-1F88-44F7-945B-27D1E3CA886F}" presName="connTx" presStyleLbl="parChTrans1D2" presStyleIdx="1" presStyleCnt="2"/>
      <dgm:spPr/>
      <dgm:t>
        <a:bodyPr/>
        <a:lstStyle/>
        <a:p>
          <a:endParaRPr lang="en-US"/>
        </a:p>
      </dgm:t>
    </dgm:pt>
    <dgm:pt modelId="{FD4295B1-FDB6-404A-8DBA-5EB228594C46}" type="pres">
      <dgm:prSet presAssocID="{72060DD8-D04B-403E-92FA-B75951776C84}" presName="root2" presStyleCnt="0"/>
      <dgm:spPr/>
      <dgm:t>
        <a:bodyPr/>
        <a:lstStyle/>
        <a:p>
          <a:endParaRPr lang="en-US"/>
        </a:p>
      </dgm:t>
    </dgm:pt>
    <dgm:pt modelId="{10B75969-9B9F-4D3E-8207-CAEF6E0B14D5}" type="pres">
      <dgm:prSet presAssocID="{72060DD8-D04B-403E-92FA-B75951776C84}" presName="LevelTwoTextNode" presStyleLbl="node2" presStyleIdx="1" presStyleCnt="2" custScaleX="85953">
        <dgm:presLayoutVars>
          <dgm:chPref val="3"/>
        </dgm:presLayoutVars>
      </dgm:prSet>
      <dgm:spPr/>
      <dgm:t>
        <a:bodyPr/>
        <a:lstStyle/>
        <a:p>
          <a:endParaRPr lang="en-US"/>
        </a:p>
      </dgm:t>
    </dgm:pt>
    <dgm:pt modelId="{3969779A-A726-42E4-A1C8-9697BAAFC918}" type="pres">
      <dgm:prSet presAssocID="{72060DD8-D04B-403E-92FA-B75951776C84}" presName="level3hierChild" presStyleCnt="0"/>
      <dgm:spPr/>
      <dgm:t>
        <a:bodyPr/>
        <a:lstStyle/>
        <a:p>
          <a:endParaRPr lang="en-US"/>
        </a:p>
      </dgm:t>
    </dgm:pt>
    <dgm:pt modelId="{C363BB2D-AC29-4D21-A494-D562BD0B3A9A}" type="pres">
      <dgm:prSet presAssocID="{FE44B294-3022-49AE-8FBE-FA7319435B7B}" presName="conn2-1" presStyleLbl="parChTrans1D3" presStyleIdx="4" presStyleCnt="7" custScaleX="2000000"/>
      <dgm:spPr/>
      <dgm:t>
        <a:bodyPr/>
        <a:lstStyle/>
        <a:p>
          <a:endParaRPr lang="en-US"/>
        </a:p>
      </dgm:t>
    </dgm:pt>
    <dgm:pt modelId="{133B1DD5-FE69-4463-AFAD-01F6807D325D}" type="pres">
      <dgm:prSet presAssocID="{FE44B294-3022-49AE-8FBE-FA7319435B7B}" presName="connTx" presStyleLbl="parChTrans1D3" presStyleIdx="4" presStyleCnt="7"/>
      <dgm:spPr/>
      <dgm:t>
        <a:bodyPr/>
        <a:lstStyle/>
        <a:p>
          <a:endParaRPr lang="en-US"/>
        </a:p>
      </dgm:t>
    </dgm:pt>
    <dgm:pt modelId="{5EE54876-1B20-44FE-B8E9-A964BDE11148}" type="pres">
      <dgm:prSet presAssocID="{685E364A-E270-4FDC-87F5-74FFCDA51030}" presName="root2" presStyleCnt="0"/>
      <dgm:spPr/>
      <dgm:t>
        <a:bodyPr/>
        <a:lstStyle/>
        <a:p>
          <a:endParaRPr lang="en-US"/>
        </a:p>
      </dgm:t>
    </dgm:pt>
    <dgm:pt modelId="{4EA5D094-11B9-4B04-8B8E-F8561A23D72D}" type="pres">
      <dgm:prSet presAssocID="{685E364A-E270-4FDC-87F5-74FFCDA51030}" presName="LevelTwoTextNode" presStyleLbl="node3" presStyleIdx="4" presStyleCnt="7" custScaleX="168214" custLinFactNeighborX="17758">
        <dgm:presLayoutVars>
          <dgm:chPref val="3"/>
        </dgm:presLayoutVars>
      </dgm:prSet>
      <dgm:spPr/>
      <dgm:t>
        <a:bodyPr/>
        <a:lstStyle/>
        <a:p>
          <a:endParaRPr lang="en-US"/>
        </a:p>
      </dgm:t>
    </dgm:pt>
    <dgm:pt modelId="{759FF962-3B32-4B69-8BDA-E4709C1E252A}" type="pres">
      <dgm:prSet presAssocID="{685E364A-E270-4FDC-87F5-74FFCDA51030}" presName="level3hierChild" presStyleCnt="0"/>
      <dgm:spPr/>
      <dgm:t>
        <a:bodyPr/>
        <a:lstStyle/>
        <a:p>
          <a:endParaRPr lang="en-US"/>
        </a:p>
      </dgm:t>
    </dgm:pt>
    <dgm:pt modelId="{DBCFBAC8-6AFF-47D1-9C31-F9389887A2AF}" type="pres">
      <dgm:prSet presAssocID="{4BAAE86F-A8DA-4C09-A9D1-F164F4A5AFD0}" presName="conn2-1" presStyleLbl="parChTrans1D3" presStyleIdx="5" presStyleCnt="7" custScaleX="2000000"/>
      <dgm:spPr/>
      <dgm:t>
        <a:bodyPr/>
        <a:lstStyle/>
        <a:p>
          <a:endParaRPr lang="en-US"/>
        </a:p>
      </dgm:t>
    </dgm:pt>
    <dgm:pt modelId="{A5CD49DF-3788-4D07-8D7A-9E77290D55B5}" type="pres">
      <dgm:prSet presAssocID="{4BAAE86F-A8DA-4C09-A9D1-F164F4A5AFD0}" presName="connTx" presStyleLbl="parChTrans1D3" presStyleIdx="5" presStyleCnt="7"/>
      <dgm:spPr/>
      <dgm:t>
        <a:bodyPr/>
        <a:lstStyle/>
        <a:p>
          <a:endParaRPr lang="en-US"/>
        </a:p>
      </dgm:t>
    </dgm:pt>
    <dgm:pt modelId="{219ABC30-19BF-4EFD-8DEC-6F894CB284F2}" type="pres">
      <dgm:prSet presAssocID="{0CC620A6-4BF1-4778-A40B-C2F018807FA3}" presName="root2" presStyleCnt="0"/>
      <dgm:spPr/>
      <dgm:t>
        <a:bodyPr/>
        <a:lstStyle/>
        <a:p>
          <a:endParaRPr lang="en-US"/>
        </a:p>
      </dgm:t>
    </dgm:pt>
    <dgm:pt modelId="{7BE51FA8-6C10-482B-9DEE-08FD75BE7658}" type="pres">
      <dgm:prSet presAssocID="{0CC620A6-4BF1-4778-A40B-C2F018807FA3}" presName="LevelTwoTextNode" presStyleLbl="node3" presStyleIdx="5" presStyleCnt="7" custScaleX="168214" custLinFactNeighborX="17758">
        <dgm:presLayoutVars>
          <dgm:chPref val="3"/>
        </dgm:presLayoutVars>
      </dgm:prSet>
      <dgm:spPr/>
      <dgm:t>
        <a:bodyPr/>
        <a:lstStyle/>
        <a:p>
          <a:endParaRPr lang="en-US"/>
        </a:p>
      </dgm:t>
    </dgm:pt>
    <dgm:pt modelId="{9B078164-6729-4069-85D3-7B59E9D2530F}" type="pres">
      <dgm:prSet presAssocID="{0CC620A6-4BF1-4778-A40B-C2F018807FA3}" presName="level3hierChild" presStyleCnt="0"/>
      <dgm:spPr/>
      <dgm:t>
        <a:bodyPr/>
        <a:lstStyle/>
        <a:p>
          <a:endParaRPr lang="en-US"/>
        </a:p>
      </dgm:t>
    </dgm:pt>
    <dgm:pt modelId="{88DEC9E2-297D-4FCD-90B7-1ADDD05E36EB}" type="pres">
      <dgm:prSet presAssocID="{32F88093-E046-4EEA-93E4-C45C21E3D766}" presName="conn2-1" presStyleLbl="parChTrans1D3" presStyleIdx="6" presStyleCnt="7" custScaleX="2000000"/>
      <dgm:spPr/>
      <dgm:t>
        <a:bodyPr/>
        <a:lstStyle/>
        <a:p>
          <a:endParaRPr lang="en-US"/>
        </a:p>
      </dgm:t>
    </dgm:pt>
    <dgm:pt modelId="{444690F2-FC70-404A-B54E-B939C1648FD0}" type="pres">
      <dgm:prSet presAssocID="{32F88093-E046-4EEA-93E4-C45C21E3D766}" presName="connTx" presStyleLbl="parChTrans1D3" presStyleIdx="6" presStyleCnt="7"/>
      <dgm:spPr/>
      <dgm:t>
        <a:bodyPr/>
        <a:lstStyle/>
        <a:p>
          <a:endParaRPr lang="en-US"/>
        </a:p>
      </dgm:t>
    </dgm:pt>
    <dgm:pt modelId="{A82E5CAF-CA4D-4235-9533-6C8EEAA82C16}" type="pres">
      <dgm:prSet presAssocID="{CA3720A4-2B57-46A4-89A8-E584B75BC6CD}" presName="root2" presStyleCnt="0"/>
      <dgm:spPr/>
      <dgm:t>
        <a:bodyPr/>
        <a:lstStyle/>
        <a:p>
          <a:endParaRPr lang="en-US"/>
        </a:p>
      </dgm:t>
    </dgm:pt>
    <dgm:pt modelId="{6C6F141E-01C3-43CA-A70D-46DA99E14FD9}" type="pres">
      <dgm:prSet presAssocID="{CA3720A4-2B57-46A4-89A8-E584B75BC6CD}" presName="LevelTwoTextNode" presStyleLbl="node3" presStyleIdx="6" presStyleCnt="7" custScaleX="168214" custLinFactNeighborX="17758">
        <dgm:presLayoutVars>
          <dgm:chPref val="3"/>
        </dgm:presLayoutVars>
      </dgm:prSet>
      <dgm:spPr/>
      <dgm:t>
        <a:bodyPr/>
        <a:lstStyle/>
        <a:p>
          <a:endParaRPr lang="en-US"/>
        </a:p>
      </dgm:t>
    </dgm:pt>
    <dgm:pt modelId="{6015DC3E-013B-46B2-BE87-BF2439838769}" type="pres">
      <dgm:prSet presAssocID="{CA3720A4-2B57-46A4-89A8-E584B75BC6CD}" presName="level3hierChild" presStyleCnt="0"/>
      <dgm:spPr/>
      <dgm:t>
        <a:bodyPr/>
        <a:lstStyle/>
        <a:p>
          <a:endParaRPr lang="en-US"/>
        </a:p>
      </dgm:t>
    </dgm:pt>
  </dgm:ptLst>
  <dgm:cxnLst>
    <dgm:cxn modelId="{54C4A36C-C510-4292-8CE3-A2DF61CB8623}" type="presOf" srcId="{E6E59780-1F88-44F7-945B-27D1E3CA886F}" destId="{E63DFF46-28CD-4549-BB9D-1D32AEA7664E}" srcOrd="1" destOrd="0" presId="urn:microsoft.com/office/officeart/2008/layout/HorizontalMultiLevelHierarchy"/>
    <dgm:cxn modelId="{05418E73-C354-4D24-88F0-283B33A1EFC5}" srcId="{72060DD8-D04B-403E-92FA-B75951776C84}" destId="{685E364A-E270-4FDC-87F5-74FFCDA51030}" srcOrd="0" destOrd="0" parTransId="{FE44B294-3022-49AE-8FBE-FA7319435B7B}" sibTransId="{25C6E4B2-1388-4B80-A5D3-81557CD89260}"/>
    <dgm:cxn modelId="{CDFA1DDD-549F-472B-B114-7FF3B69412A2}" srcId="{6268D058-2335-4EDD-8183-6F13681CE800}" destId="{23CC5332-2CB5-43CF-9138-95E1C062F8AE}" srcOrd="0" destOrd="0" parTransId="{076C7403-48BD-434D-B51C-494D2F9C321E}" sibTransId="{FF1208DC-0E75-4800-9290-4240CD5EBB73}"/>
    <dgm:cxn modelId="{68BEF833-6D36-4900-AD4B-E6A9C4F7D121}" type="presOf" srcId="{E6E59780-1F88-44F7-945B-27D1E3CA886F}" destId="{0C517D07-9CB6-4F1C-84FB-70A39DB85F59}" srcOrd="0" destOrd="0" presId="urn:microsoft.com/office/officeart/2008/layout/HorizontalMultiLevelHierarchy"/>
    <dgm:cxn modelId="{AD13ACD1-4B9A-459C-A526-E5F05D554BC7}" srcId="{6268D058-2335-4EDD-8183-6F13681CE800}" destId="{72060DD8-D04B-403E-92FA-B75951776C84}" srcOrd="1" destOrd="0" parTransId="{E6E59780-1F88-44F7-945B-27D1E3CA886F}" sibTransId="{23EE85B5-0C63-4EC4-A451-F094D66246B0}"/>
    <dgm:cxn modelId="{936EF743-1769-48EF-B9A5-93259EF9BD81}" type="presOf" srcId="{6268D058-2335-4EDD-8183-6F13681CE800}" destId="{86810714-87FB-40A8-9E75-BB1A225EEEA8}" srcOrd="0" destOrd="0" presId="urn:microsoft.com/office/officeart/2008/layout/HorizontalMultiLevelHierarchy"/>
    <dgm:cxn modelId="{7C7ED00C-7327-4D65-8813-0A8F99F9FD4D}" type="presOf" srcId="{B014FD34-E714-4C69-8173-8F18AFEA881E}" destId="{21DF384C-0414-4E8F-9DBD-AF0E0BB35A50}" srcOrd="1" destOrd="0" presId="urn:microsoft.com/office/officeart/2008/layout/HorizontalMultiLevelHierarchy"/>
    <dgm:cxn modelId="{9F9AA1C6-4BE4-4DD8-9320-B4501650946C}" srcId="{23CC5332-2CB5-43CF-9138-95E1C062F8AE}" destId="{FEACDF41-22BC-40E6-A1A2-B337506D94FF}" srcOrd="3" destOrd="0" parTransId="{DC54FA26-908C-4378-9F91-66F5E24FE4EF}" sibTransId="{4B4E8019-9659-4D79-8B25-53D403AB537B}"/>
    <dgm:cxn modelId="{D9E5B397-7BBC-42FF-AC48-647E51B9BE00}" type="presOf" srcId="{685E364A-E270-4FDC-87F5-74FFCDA51030}" destId="{4EA5D094-11B9-4B04-8B8E-F8561A23D72D}" srcOrd="0" destOrd="0" presId="urn:microsoft.com/office/officeart/2008/layout/HorizontalMultiLevelHierarchy"/>
    <dgm:cxn modelId="{0FB60AE7-EEC8-4244-A5EE-1AE9D025917A}" srcId="{8BE17DAA-2D34-4E2C-AA02-2F2ABE7699E9}" destId="{6268D058-2335-4EDD-8183-6F13681CE800}" srcOrd="0" destOrd="0" parTransId="{08419EC0-04F2-4192-BF41-EC1D0B5EE319}" sibTransId="{F107C51D-D481-41E5-B138-E1B7456CAF73}"/>
    <dgm:cxn modelId="{38EA168C-ABD1-4DBE-9D08-FC14F0959747}" type="presOf" srcId="{F6938566-4F4C-404B-A828-263342E49B95}" destId="{208B3159-14EB-4A8D-8E74-5D2F83217478}" srcOrd="1" destOrd="0" presId="urn:microsoft.com/office/officeart/2008/layout/HorizontalMultiLevelHierarchy"/>
    <dgm:cxn modelId="{26162C5E-500D-4BF3-86E2-E94DFDF6AB67}" type="presOf" srcId="{8BE17DAA-2D34-4E2C-AA02-2F2ABE7699E9}" destId="{E9F1785A-6DF2-4960-BB1C-C5251E1B6819}" srcOrd="0" destOrd="0" presId="urn:microsoft.com/office/officeart/2008/layout/HorizontalMultiLevelHierarchy"/>
    <dgm:cxn modelId="{5F1E7D84-6867-4A81-9FB5-68D71E444EAB}" srcId="{72060DD8-D04B-403E-92FA-B75951776C84}" destId="{0CC620A6-4BF1-4778-A40B-C2F018807FA3}" srcOrd="1" destOrd="0" parTransId="{4BAAE86F-A8DA-4C09-A9D1-F164F4A5AFD0}" sibTransId="{66E9FE21-3B7E-412A-A587-4C0D2C214441}"/>
    <dgm:cxn modelId="{76BFBC41-9F5D-4522-B64E-54298E785A14}" type="presOf" srcId="{FEACDF41-22BC-40E6-A1A2-B337506D94FF}" destId="{10E3F818-C49B-4E35-B84F-A8D52D0AC906}" srcOrd="0" destOrd="0" presId="urn:microsoft.com/office/officeart/2008/layout/HorizontalMultiLevelHierarchy"/>
    <dgm:cxn modelId="{F74751C7-32C1-4D07-9CBD-D1C08385B734}" type="presOf" srcId="{CA3720A4-2B57-46A4-89A8-E584B75BC6CD}" destId="{6C6F141E-01C3-43CA-A70D-46DA99E14FD9}" srcOrd="0" destOrd="0" presId="urn:microsoft.com/office/officeart/2008/layout/HorizontalMultiLevelHierarchy"/>
    <dgm:cxn modelId="{48DB903D-CA5C-4183-A2E4-E3D11D09E8CF}" type="presOf" srcId="{FE44B294-3022-49AE-8FBE-FA7319435B7B}" destId="{C363BB2D-AC29-4D21-A494-D562BD0B3A9A}" srcOrd="0" destOrd="0" presId="urn:microsoft.com/office/officeart/2008/layout/HorizontalMultiLevelHierarchy"/>
    <dgm:cxn modelId="{2B8A291C-F869-4046-A725-0766C3D1A66F}" srcId="{23CC5332-2CB5-43CF-9138-95E1C062F8AE}" destId="{D4732708-2B02-4A16-902A-4AE7685947B0}" srcOrd="2" destOrd="0" parTransId="{F38139C6-347B-4C65-A880-EBB0D0FA3DFB}" sibTransId="{F1ADEA31-EDF2-4264-8285-BD345A575297}"/>
    <dgm:cxn modelId="{3028536A-A8E2-4510-B00F-41517C57E471}" type="presOf" srcId="{FE44B294-3022-49AE-8FBE-FA7319435B7B}" destId="{133B1DD5-FE69-4463-AFAD-01F6807D325D}" srcOrd="1" destOrd="0" presId="urn:microsoft.com/office/officeart/2008/layout/HorizontalMultiLevelHierarchy"/>
    <dgm:cxn modelId="{FEF35D8C-FA82-4D11-9D48-46FE97E8AEE0}" type="presOf" srcId="{5D053D8F-20AE-4185-8C24-9C610D84BE9C}" destId="{DED5061B-6C78-424D-A9F3-1A37E8740CD1}" srcOrd="0" destOrd="0" presId="urn:microsoft.com/office/officeart/2008/layout/HorizontalMultiLevelHierarchy"/>
    <dgm:cxn modelId="{B8F66B23-B73F-4E96-B68C-0F7AD76F75A7}" type="presOf" srcId="{F38139C6-347B-4C65-A880-EBB0D0FA3DFB}" destId="{46AA660D-9BA0-4D7C-961A-DF1B59FA863E}" srcOrd="0" destOrd="0" presId="urn:microsoft.com/office/officeart/2008/layout/HorizontalMultiLevelHierarchy"/>
    <dgm:cxn modelId="{691A5932-CC12-4168-8E27-0215EFD718D8}" srcId="{72060DD8-D04B-403E-92FA-B75951776C84}" destId="{CA3720A4-2B57-46A4-89A8-E584B75BC6CD}" srcOrd="2" destOrd="0" parTransId="{32F88093-E046-4EEA-93E4-C45C21E3D766}" sibTransId="{C0C797B4-37CD-4FCD-B7A4-607828986A67}"/>
    <dgm:cxn modelId="{39814F5B-9B41-4F7A-ABB3-D3049645F5CE}" srcId="{23CC5332-2CB5-43CF-9138-95E1C062F8AE}" destId="{00CDE14E-7953-49C2-AA78-182040564478}" srcOrd="1" destOrd="0" parTransId="{B014FD34-E714-4C69-8173-8F18AFEA881E}" sibTransId="{3406ABE4-8299-4069-8293-1219040DFD09}"/>
    <dgm:cxn modelId="{445D35F0-8A54-4A78-94CE-C762F2D8F21C}" type="presOf" srcId="{B014FD34-E714-4C69-8173-8F18AFEA881E}" destId="{244C1C81-C54F-46F3-BF86-828077EA0E7A}" srcOrd="0" destOrd="0" presId="urn:microsoft.com/office/officeart/2008/layout/HorizontalMultiLevelHierarchy"/>
    <dgm:cxn modelId="{F93A9E1A-98E2-4009-B326-ADE6B62C3B6F}" type="presOf" srcId="{0CC620A6-4BF1-4778-A40B-C2F018807FA3}" destId="{7BE51FA8-6C10-482B-9DEE-08FD75BE7658}" srcOrd="0" destOrd="0" presId="urn:microsoft.com/office/officeart/2008/layout/HorizontalMultiLevelHierarchy"/>
    <dgm:cxn modelId="{98F0E641-7F34-4F24-A990-12BC05C053DA}" type="presOf" srcId="{DC54FA26-908C-4378-9F91-66F5E24FE4EF}" destId="{324E9A6A-889A-4DE0-982C-BDF5EDD42139}" srcOrd="1" destOrd="0" presId="urn:microsoft.com/office/officeart/2008/layout/HorizontalMultiLevelHierarchy"/>
    <dgm:cxn modelId="{E5B14018-05CD-4719-B275-EB223FCD3398}" srcId="{23CC5332-2CB5-43CF-9138-95E1C062F8AE}" destId="{5D053D8F-20AE-4185-8C24-9C610D84BE9C}" srcOrd="0" destOrd="0" parTransId="{F6938566-4F4C-404B-A828-263342E49B95}" sibTransId="{3D4550EC-ACF8-4CFD-A9E0-117EB1939583}"/>
    <dgm:cxn modelId="{77B39485-EC45-4733-94E6-D93F7B3E3C85}" type="presOf" srcId="{32F88093-E046-4EEA-93E4-C45C21E3D766}" destId="{444690F2-FC70-404A-B54E-B939C1648FD0}" srcOrd="1" destOrd="0" presId="urn:microsoft.com/office/officeart/2008/layout/HorizontalMultiLevelHierarchy"/>
    <dgm:cxn modelId="{1F71F2A6-572D-4EC1-9C53-CCC1AB639C37}" type="presOf" srcId="{32F88093-E046-4EEA-93E4-C45C21E3D766}" destId="{88DEC9E2-297D-4FCD-90B7-1ADDD05E36EB}" srcOrd="0" destOrd="0" presId="urn:microsoft.com/office/officeart/2008/layout/HorizontalMultiLevelHierarchy"/>
    <dgm:cxn modelId="{CA8FD47D-EC30-437F-B422-05A40CED7933}" type="presOf" srcId="{23CC5332-2CB5-43CF-9138-95E1C062F8AE}" destId="{2B61BDEF-C041-4B0C-A6FF-540AE599E556}" srcOrd="0" destOrd="0" presId="urn:microsoft.com/office/officeart/2008/layout/HorizontalMultiLevelHierarchy"/>
    <dgm:cxn modelId="{8610CD90-BDFF-4649-A6B0-17E874BB5C40}" type="presOf" srcId="{076C7403-48BD-434D-B51C-494D2F9C321E}" destId="{29CA1B31-4DCA-4BCE-AB1A-57D2EC71B0CD}" srcOrd="0" destOrd="0" presId="urn:microsoft.com/office/officeart/2008/layout/HorizontalMultiLevelHierarchy"/>
    <dgm:cxn modelId="{366F3F2F-19E5-4909-B88F-7EDF1143F50F}" type="presOf" srcId="{4BAAE86F-A8DA-4C09-A9D1-F164F4A5AFD0}" destId="{A5CD49DF-3788-4D07-8D7A-9E77290D55B5}" srcOrd="1" destOrd="0" presId="urn:microsoft.com/office/officeart/2008/layout/HorizontalMultiLevelHierarchy"/>
    <dgm:cxn modelId="{4B5729C6-9102-41ED-9869-40D97CAD9449}" type="presOf" srcId="{DC54FA26-908C-4378-9F91-66F5E24FE4EF}" destId="{85870703-006F-48A4-BB09-E1B3276C8240}" srcOrd="0" destOrd="0" presId="urn:microsoft.com/office/officeart/2008/layout/HorizontalMultiLevelHierarchy"/>
    <dgm:cxn modelId="{8F1E4F62-E9BC-4A58-84A8-84587CF1BF31}" type="presOf" srcId="{D4732708-2B02-4A16-902A-4AE7685947B0}" destId="{B4593D73-E59A-45B6-95C3-75EB232DAFB5}" srcOrd="0" destOrd="0" presId="urn:microsoft.com/office/officeart/2008/layout/HorizontalMultiLevelHierarchy"/>
    <dgm:cxn modelId="{22050F8B-3A85-4403-89BE-2C06EDD1972D}" type="presOf" srcId="{72060DD8-D04B-403E-92FA-B75951776C84}" destId="{10B75969-9B9F-4D3E-8207-CAEF6E0B14D5}" srcOrd="0" destOrd="0" presId="urn:microsoft.com/office/officeart/2008/layout/HorizontalMultiLevelHierarchy"/>
    <dgm:cxn modelId="{8D485070-1330-4C52-9F95-E2CDF327E847}" type="presOf" srcId="{00CDE14E-7953-49C2-AA78-182040564478}" destId="{94D596D6-CEA7-44E1-A7C6-A71454C795B8}" srcOrd="0" destOrd="0" presId="urn:microsoft.com/office/officeart/2008/layout/HorizontalMultiLevelHierarchy"/>
    <dgm:cxn modelId="{EB998EFC-7C34-4970-AE3A-A6B600DE4C3B}" type="presOf" srcId="{4BAAE86F-A8DA-4C09-A9D1-F164F4A5AFD0}" destId="{DBCFBAC8-6AFF-47D1-9C31-F9389887A2AF}" srcOrd="0" destOrd="0" presId="urn:microsoft.com/office/officeart/2008/layout/HorizontalMultiLevelHierarchy"/>
    <dgm:cxn modelId="{AFBEDCF3-B912-4906-A986-68261C85872E}" type="presOf" srcId="{076C7403-48BD-434D-B51C-494D2F9C321E}" destId="{7EBDA6F6-3F6F-452F-AB86-1E80680771A3}" srcOrd="1" destOrd="0" presId="urn:microsoft.com/office/officeart/2008/layout/HorizontalMultiLevelHierarchy"/>
    <dgm:cxn modelId="{8B13DE97-4E7C-4563-AB6A-41831C4EE4FC}" type="presOf" srcId="{F38139C6-347B-4C65-A880-EBB0D0FA3DFB}" destId="{F5BACF3B-582A-438C-9AA8-E5184C8DB9EC}" srcOrd="1" destOrd="0" presId="urn:microsoft.com/office/officeart/2008/layout/HorizontalMultiLevelHierarchy"/>
    <dgm:cxn modelId="{ED7B0E94-DCFE-4512-99EE-C0C39D662435}" type="presOf" srcId="{F6938566-4F4C-404B-A828-263342E49B95}" destId="{97795F6A-12E2-4129-A659-2A4BA04FF1A2}" srcOrd="0" destOrd="0" presId="urn:microsoft.com/office/officeart/2008/layout/HorizontalMultiLevelHierarchy"/>
    <dgm:cxn modelId="{C0DD2C95-408D-4FA8-B871-C8FD1C72B016}" type="presParOf" srcId="{E9F1785A-6DF2-4960-BB1C-C5251E1B6819}" destId="{3FC83907-0D97-4D60-AA2C-377E5703467D}" srcOrd="0" destOrd="0" presId="urn:microsoft.com/office/officeart/2008/layout/HorizontalMultiLevelHierarchy"/>
    <dgm:cxn modelId="{52FC171E-CFC7-46AC-B95F-4E009FAB1B40}" type="presParOf" srcId="{3FC83907-0D97-4D60-AA2C-377E5703467D}" destId="{86810714-87FB-40A8-9E75-BB1A225EEEA8}" srcOrd="0" destOrd="0" presId="urn:microsoft.com/office/officeart/2008/layout/HorizontalMultiLevelHierarchy"/>
    <dgm:cxn modelId="{F0D17960-3D91-4661-8B86-238D80102E57}" type="presParOf" srcId="{3FC83907-0D97-4D60-AA2C-377E5703467D}" destId="{0BA7C368-0F12-4842-B11D-6389211E216C}" srcOrd="1" destOrd="0" presId="urn:microsoft.com/office/officeart/2008/layout/HorizontalMultiLevelHierarchy"/>
    <dgm:cxn modelId="{79CE1AB8-7B0D-41C2-A5DE-99898CCBFD08}" type="presParOf" srcId="{0BA7C368-0F12-4842-B11D-6389211E216C}" destId="{29CA1B31-4DCA-4BCE-AB1A-57D2EC71B0CD}" srcOrd="0" destOrd="0" presId="urn:microsoft.com/office/officeart/2008/layout/HorizontalMultiLevelHierarchy"/>
    <dgm:cxn modelId="{783ADA05-2EA5-4250-B3C6-3F860B35386B}" type="presParOf" srcId="{29CA1B31-4DCA-4BCE-AB1A-57D2EC71B0CD}" destId="{7EBDA6F6-3F6F-452F-AB86-1E80680771A3}" srcOrd="0" destOrd="0" presId="urn:microsoft.com/office/officeart/2008/layout/HorizontalMultiLevelHierarchy"/>
    <dgm:cxn modelId="{908EC92F-8BBA-44B6-B337-D850CD8B15F4}" type="presParOf" srcId="{0BA7C368-0F12-4842-B11D-6389211E216C}" destId="{18C55899-B42A-4D99-ACFD-FCB99A3A13BD}" srcOrd="1" destOrd="0" presId="urn:microsoft.com/office/officeart/2008/layout/HorizontalMultiLevelHierarchy"/>
    <dgm:cxn modelId="{4BC3E65A-F489-417D-9051-CC6741D20E76}" type="presParOf" srcId="{18C55899-B42A-4D99-ACFD-FCB99A3A13BD}" destId="{2B61BDEF-C041-4B0C-A6FF-540AE599E556}" srcOrd="0" destOrd="0" presId="urn:microsoft.com/office/officeart/2008/layout/HorizontalMultiLevelHierarchy"/>
    <dgm:cxn modelId="{4ED1B1E0-F042-4A6D-93A7-43D1F7286E7E}" type="presParOf" srcId="{18C55899-B42A-4D99-ACFD-FCB99A3A13BD}" destId="{32233D08-21BC-44A5-B9BA-9947718FCAF8}" srcOrd="1" destOrd="0" presId="urn:microsoft.com/office/officeart/2008/layout/HorizontalMultiLevelHierarchy"/>
    <dgm:cxn modelId="{608FABB3-2A72-4DC7-B7B6-FEB11524889B}" type="presParOf" srcId="{32233D08-21BC-44A5-B9BA-9947718FCAF8}" destId="{97795F6A-12E2-4129-A659-2A4BA04FF1A2}" srcOrd="0" destOrd="0" presId="urn:microsoft.com/office/officeart/2008/layout/HorizontalMultiLevelHierarchy"/>
    <dgm:cxn modelId="{33780BE3-DEA8-473C-AE6B-C8A5D38E548A}" type="presParOf" srcId="{97795F6A-12E2-4129-A659-2A4BA04FF1A2}" destId="{208B3159-14EB-4A8D-8E74-5D2F83217478}" srcOrd="0" destOrd="0" presId="urn:microsoft.com/office/officeart/2008/layout/HorizontalMultiLevelHierarchy"/>
    <dgm:cxn modelId="{BCF50091-91C6-4CB7-B96C-E021B8420046}" type="presParOf" srcId="{32233D08-21BC-44A5-B9BA-9947718FCAF8}" destId="{D951F51C-A01E-4C80-B5E7-0CEC76ADA054}" srcOrd="1" destOrd="0" presId="urn:microsoft.com/office/officeart/2008/layout/HorizontalMultiLevelHierarchy"/>
    <dgm:cxn modelId="{D03B0C08-B4CB-4FEC-81FD-FFEA2E29350A}" type="presParOf" srcId="{D951F51C-A01E-4C80-B5E7-0CEC76ADA054}" destId="{DED5061B-6C78-424D-A9F3-1A37E8740CD1}" srcOrd="0" destOrd="0" presId="urn:microsoft.com/office/officeart/2008/layout/HorizontalMultiLevelHierarchy"/>
    <dgm:cxn modelId="{27CDE21A-1F21-43D5-BF91-CCD899F7B639}" type="presParOf" srcId="{D951F51C-A01E-4C80-B5E7-0CEC76ADA054}" destId="{3928449B-F181-437D-9524-987EF67FD384}" srcOrd="1" destOrd="0" presId="urn:microsoft.com/office/officeart/2008/layout/HorizontalMultiLevelHierarchy"/>
    <dgm:cxn modelId="{C7B74DD2-60C1-4698-A607-E46441ACD20A}" type="presParOf" srcId="{32233D08-21BC-44A5-B9BA-9947718FCAF8}" destId="{244C1C81-C54F-46F3-BF86-828077EA0E7A}" srcOrd="2" destOrd="0" presId="urn:microsoft.com/office/officeart/2008/layout/HorizontalMultiLevelHierarchy"/>
    <dgm:cxn modelId="{972CFD93-5ED0-451F-B652-37BFBDCDFE37}" type="presParOf" srcId="{244C1C81-C54F-46F3-BF86-828077EA0E7A}" destId="{21DF384C-0414-4E8F-9DBD-AF0E0BB35A50}" srcOrd="0" destOrd="0" presId="urn:microsoft.com/office/officeart/2008/layout/HorizontalMultiLevelHierarchy"/>
    <dgm:cxn modelId="{65A03360-954B-4BBC-B3C6-1410278204E4}" type="presParOf" srcId="{32233D08-21BC-44A5-B9BA-9947718FCAF8}" destId="{D1682331-EBD9-4AF6-85BA-6FF23A9014FB}" srcOrd="3" destOrd="0" presId="urn:microsoft.com/office/officeart/2008/layout/HorizontalMultiLevelHierarchy"/>
    <dgm:cxn modelId="{DF43EE71-24A0-400C-8B82-6362F31B6002}" type="presParOf" srcId="{D1682331-EBD9-4AF6-85BA-6FF23A9014FB}" destId="{94D596D6-CEA7-44E1-A7C6-A71454C795B8}" srcOrd="0" destOrd="0" presId="urn:microsoft.com/office/officeart/2008/layout/HorizontalMultiLevelHierarchy"/>
    <dgm:cxn modelId="{D3F89831-276F-4396-BF5E-43615F0A69C0}" type="presParOf" srcId="{D1682331-EBD9-4AF6-85BA-6FF23A9014FB}" destId="{7DF67C77-2198-426B-B618-607E79D06F18}" srcOrd="1" destOrd="0" presId="urn:microsoft.com/office/officeart/2008/layout/HorizontalMultiLevelHierarchy"/>
    <dgm:cxn modelId="{A101CB8C-EA07-41F2-B21F-B8A662A3F3D0}" type="presParOf" srcId="{32233D08-21BC-44A5-B9BA-9947718FCAF8}" destId="{46AA660D-9BA0-4D7C-961A-DF1B59FA863E}" srcOrd="4" destOrd="0" presId="urn:microsoft.com/office/officeart/2008/layout/HorizontalMultiLevelHierarchy"/>
    <dgm:cxn modelId="{FAC34999-011E-4BC9-9B97-A5D03909B693}" type="presParOf" srcId="{46AA660D-9BA0-4D7C-961A-DF1B59FA863E}" destId="{F5BACF3B-582A-438C-9AA8-E5184C8DB9EC}" srcOrd="0" destOrd="0" presId="urn:microsoft.com/office/officeart/2008/layout/HorizontalMultiLevelHierarchy"/>
    <dgm:cxn modelId="{D9101851-4EE0-40AF-AE7D-2A011D7BB9AC}" type="presParOf" srcId="{32233D08-21BC-44A5-B9BA-9947718FCAF8}" destId="{EBBBF8FC-913B-49FC-BA95-2BF2E41CBD8C}" srcOrd="5" destOrd="0" presId="urn:microsoft.com/office/officeart/2008/layout/HorizontalMultiLevelHierarchy"/>
    <dgm:cxn modelId="{CB56B478-1AD9-4652-9C4A-254827500F17}" type="presParOf" srcId="{EBBBF8FC-913B-49FC-BA95-2BF2E41CBD8C}" destId="{B4593D73-E59A-45B6-95C3-75EB232DAFB5}" srcOrd="0" destOrd="0" presId="urn:microsoft.com/office/officeart/2008/layout/HorizontalMultiLevelHierarchy"/>
    <dgm:cxn modelId="{FDE0D631-7524-4FA2-AC1E-E94D13B91C73}" type="presParOf" srcId="{EBBBF8FC-913B-49FC-BA95-2BF2E41CBD8C}" destId="{4B78197A-4014-4C67-8458-E5023781D2DD}" srcOrd="1" destOrd="0" presId="urn:microsoft.com/office/officeart/2008/layout/HorizontalMultiLevelHierarchy"/>
    <dgm:cxn modelId="{C555D490-976E-4684-908A-6BB550D2C5C6}" type="presParOf" srcId="{32233D08-21BC-44A5-B9BA-9947718FCAF8}" destId="{85870703-006F-48A4-BB09-E1B3276C8240}" srcOrd="6" destOrd="0" presId="urn:microsoft.com/office/officeart/2008/layout/HorizontalMultiLevelHierarchy"/>
    <dgm:cxn modelId="{03AC1470-A31E-43A5-97E6-EF69089834E2}" type="presParOf" srcId="{85870703-006F-48A4-BB09-E1B3276C8240}" destId="{324E9A6A-889A-4DE0-982C-BDF5EDD42139}" srcOrd="0" destOrd="0" presId="urn:microsoft.com/office/officeart/2008/layout/HorizontalMultiLevelHierarchy"/>
    <dgm:cxn modelId="{C43B72AB-E740-4684-A194-E1C1D36E8279}" type="presParOf" srcId="{32233D08-21BC-44A5-B9BA-9947718FCAF8}" destId="{970570B0-13E3-4D2F-9F4B-D481C87A1424}" srcOrd="7" destOrd="0" presId="urn:microsoft.com/office/officeart/2008/layout/HorizontalMultiLevelHierarchy"/>
    <dgm:cxn modelId="{AB9C3DB8-EE93-40A7-A3F6-63050AD6A4F4}" type="presParOf" srcId="{970570B0-13E3-4D2F-9F4B-D481C87A1424}" destId="{10E3F818-C49B-4E35-B84F-A8D52D0AC906}" srcOrd="0" destOrd="0" presId="urn:microsoft.com/office/officeart/2008/layout/HorizontalMultiLevelHierarchy"/>
    <dgm:cxn modelId="{355FA51A-4D82-4669-977B-D541CDB6BB9B}" type="presParOf" srcId="{970570B0-13E3-4D2F-9F4B-D481C87A1424}" destId="{B99EC895-5749-4421-AABA-48BCC99E9E58}" srcOrd="1" destOrd="0" presId="urn:microsoft.com/office/officeart/2008/layout/HorizontalMultiLevelHierarchy"/>
    <dgm:cxn modelId="{AC7F8311-BFFE-4F39-85BD-DBE957EA9000}" type="presParOf" srcId="{0BA7C368-0F12-4842-B11D-6389211E216C}" destId="{0C517D07-9CB6-4F1C-84FB-70A39DB85F59}" srcOrd="2" destOrd="0" presId="urn:microsoft.com/office/officeart/2008/layout/HorizontalMultiLevelHierarchy"/>
    <dgm:cxn modelId="{464A870A-F6D3-4C5E-B7F6-C8CFF767609C}" type="presParOf" srcId="{0C517D07-9CB6-4F1C-84FB-70A39DB85F59}" destId="{E63DFF46-28CD-4549-BB9D-1D32AEA7664E}" srcOrd="0" destOrd="0" presId="urn:microsoft.com/office/officeart/2008/layout/HorizontalMultiLevelHierarchy"/>
    <dgm:cxn modelId="{653D562E-4F44-43CF-84FE-6E99BD58FA2F}" type="presParOf" srcId="{0BA7C368-0F12-4842-B11D-6389211E216C}" destId="{FD4295B1-FDB6-404A-8DBA-5EB228594C46}" srcOrd="3" destOrd="0" presId="urn:microsoft.com/office/officeart/2008/layout/HorizontalMultiLevelHierarchy"/>
    <dgm:cxn modelId="{9C495460-B04F-40AC-8DC2-875EF871B091}" type="presParOf" srcId="{FD4295B1-FDB6-404A-8DBA-5EB228594C46}" destId="{10B75969-9B9F-4D3E-8207-CAEF6E0B14D5}" srcOrd="0" destOrd="0" presId="urn:microsoft.com/office/officeart/2008/layout/HorizontalMultiLevelHierarchy"/>
    <dgm:cxn modelId="{CE187E7A-C712-4D9B-AF4E-1AD8F7934FE5}" type="presParOf" srcId="{FD4295B1-FDB6-404A-8DBA-5EB228594C46}" destId="{3969779A-A726-42E4-A1C8-9697BAAFC918}" srcOrd="1" destOrd="0" presId="urn:microsoft.com/office/officeart/2008/layout/HorizontalMultiLevelHierarchy"/>
    <dgm:cxn modelId="{370C0FDE-3098-4E91-9B1E-C3A0F5A5D936}" type="presParOf" srcId="{3969779A-A726-42E4-A1C8-9697BAAFC918}" destId="{C363BB2D-AC29-4D21-A494-D562BD0B3A9A}" srcOrd="0" destOrd="0" presId="urn:microsoft.com/office/officeart/2008/layout/HorizontalMultiLevelHierarchy"/>
    <dgm:cxn modelId="{352040CB-BE3C-41B8-AF62-602E37EAE0D4}" type="presParOf" srcId="{C363BB2D-AC29-4D21-A494-D562BD0B3A9A}" destId="{133B1DD5-FE69-4463-AFAD-01F6807D325D}" srcOrd="0" destOrd="0" presId="urn:microsoft.com/office/officeart/2008/layout/HorizontalMultiLevelHierarchy"/>
    <dgm:cxn modelId="{0F5FF296-DFFD-4343-BBE2-22460ADF8C5D}" type="presParOf" srcId="{3969779A-A726-42E4-A1C8-9697BAAFC918}" destId="{5EE54876-1B20-44FE-B8E9-A964BDE11148}" srcOrd="1" destOrd="0" presId="urn:microsoft.com/office/officeart/2008/layout/HorizontalMultiLevelHierarchy"/>
    <dgm:cxn modelId="{E1FDD10A-FCF2-4306-99BD-0A8109F4C7EA}" type="presParOf" srcId="{5EE54876-1B20-44FE-B8E9-A964BDE11148}" destId="{4EA5D094-11B9-4B04-8B8E-F8561A23D72D}" srcOrd="0" destOrd="0" presId="urn:microsoft.com/office/officeart/2008/layout/HorizontalMultiLevelHierarchy"/>
    <dgm:cxn modelId="{1ED2D3AA-E474-45EB-BBAC-6CC58A6610D8}" type="presParOf" srcId="{5EE54876-1B20-44FE-B8E9-A964BDE11148}" destId="{759FF962-3B32-4B69-8BDA-E4709C1E252A}" srcOrd="1" destOrd="0" presId="urn:microsoft.com/office/officeart/2008/layout/HorizontalMultiLevelHierarchy"/>
    <dgm:cxn modelId="{359583A5-6933-4411-B4D5-E66A305C4A82}" type="presParOf" srcId="{3969779A-A726-42E4-A1C8-9697BAAFC918}" destId="{DBCFBAC8-6AFF-47D1-9C31-F9389887A2AF}" srcOrd="2" destOrd="0" presId="urn:microsoft.com/office/officeart/2008/layout/HorizontalMultiLevelHierarchy"/>
    <dgm:cxn modelId="{A546048F-7240-4F11-A578-273EE919ADEA}" type="presParOf" srcId="{DBCFBAC8-6AFF-47D1-9C31-F9389887A2AF}" destId="{A5CD49DF-3788-4D07-8D7A-9E77290D55B5}" srcOrd="0" destOrd="0" presId="urn:microsoft.com/office/officeart/2008/layout/HorizontalMultiLevelHierarchy"/>
    <dgm:cxn modelId="{7DD93D77-5B7C-4A35-9763-F379BF0A8DA3}" type="presParOf" srcId="{3969779A-A726-42E4-A1C8-9697BAAFC918}" destId="{219ABC30-19BF-4EFD-8DEC-6F894CB284F2}" srcOrd="3" destOrd="0" presId="urn:microsoft.com/office/officeart/2008/layout/HorizontalMultiLevelHierarchy"/>
    <dgm:cxn modelId="{21831062-0A1F-4C83-8101-2224F1A02D03}" type="presParOf" srcId="{219ABC30-19BF-4EFD-8DEC-6F894CB284F2}" destId="{7BE51FA8-6C10-482B-9DEE-08FD75BE7658}" srcOrd="0" destOrd="0" presId="urn:microsoft.com/office/officeart/2008/layout/HorizontalMultiLevelHierarchy"/>
    <dgm:cxn modelId="{4E06AF2E-B493-42B5-B6F8-FBD2C50D57A7}" type="presParOf" srcId="{219ABC30-19BF-4EFD-8DEC-6F894CB284F2}" destId="{9B078164-6729-4069-85D3-7B59E9D2530F}" srcOrd="1" destOrd="0" presId="urn:microsoft.com/office/officeart/2008/layout/HorizontalMultiLevelHierarchy"/>
    <dgm:cxn modelId="{E2465C7D-D4EB-4BA3-8ACB-2252E67D2E94}" type="presParOf" srcId="{3969779A-A726-42E4-A1C8-9697BAAFC918}" destId="{88DEC9E2-297D-4FCD-90B7-1ADDD05E36EB}" srcOrd="4" destOrd="0" presId="urn:microsoft.com/office/officeart/2008/layout/HorizontalMultiLevelHierarchy"/>
    <dgm:cxn modelId="{9C7367E8-A1B1-40E3-B1C3-59DB62459560}" type="presParOf" srcId="{88DEC9E2-297D-4FCD-90B7-1ADDD05E36EB}" destId="{444690F2-FC70-404A-B54E-B939C1648FD0}" srcOrd="0" destOrd="0" presId="urn:microsoft.com/office/officeart/2008/layout/HorizontalMultiLevelHierarchy"/>
    <dgm:cxn modelId="{24012778-BDC9-482C-916C-7D63D73C9F3C}" type="presParOf" srcId="{3969779A-A726-42E4-A1C8-9697BAAFC918}" destId="{A82E5CAF-CA4D-4235-9533-6C8EEAA82C16}" srcOrd="5" destOrd="0" presId="urn:microsoft.com/office/officeart/2008/layout/HorizontalMultiLevelHierarchy"/>
    <dgm:cxn modelId="{84BCA5A8-6C9B-4B03-86B2-0A48E25DC675}" type="presParOf" srcId="{A82E5CAF-CA4D-4235-9533-6C8EEAA82C16}" destId="{6C6F141E-01C3-43CA-A70D-46DA99E14FD9}" srcOrd="0" destOrd="0" presId="urn:microsoft.com/office/officeart/2008/layout/HorizontalMultiLevelHierarchy"/>
    <dgm:cxn modelId="{C91E005A-A600-4C8F-99F8-E6F3DE9F6ACA}" type="presParOf" srcId="{A82E5CAF-CA4D-4235-9533-6C8EEAA82C16}" destId="{6015DC3E-013B-46B2-BE87-BF243983876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BD1CE-C2DA-47E8-B725-75A7C5EDCB28}">
      <dsp:nvSpPr>
        <dsp:cNvPr id="0" name=""/>
        <dsp:cNvSpPr/>
      </dsp:nvSpPr>
      <dsp:spPr>
        <a:xfrm>
          <a:off x="8296009" y="4117053"/>
          <a:ext cx="1882271" cy="456693"/>
        </a:xfrm>
        <a:custGeom>
          <a:avLst/>
          <a:gdLst/>
          <a:ahLst/>
          <a:cxnLst/>
          <a:rect l="0" t="0" r="0" b="0"/>
          <a:pathLst>
            <a:path>
              <a:moveTo>
                <a:pt x="0" y="0"/>
              </a:moveTo>
              <a:lnTo>
                <a:pt x="0" y="306551"/>
              </a:lnTo>
              <a:lnTo>
                <a:pt x="1882271" y="306551"/>
              </a:lnTo>
              <a:lnTo>
                <a:pt x="1882271" y="45669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F2085D-2CA5-4D2C-A9B9-C771C6631BB5}">
      <dsp:nvSpPr>
        <dsp:cNvPr id="0" name=""/>
        <dsp:cNvSpPr/>
      </dsp:nvSpPr>
      <dsp:spPr>
        <a:xfrm>
          <a:off x="8250289" y="4117053"/>
          <a:ext cx="91440" cy="456693"/>
        </a:xfrm>
        <a:custGeom>
          <a:avLst/>
          <a:gdLst/>
          <a:ahLst/>
          <a:cxnLst/>
          <a:rect l="0" t="0" r="0" b="0"/>
          <a:pathLst>
            <a:path>
              <a:moveTo>
                <a:pt x="45720" y="0"/>
              </a:moveTo>
              <a:lnTo>
                <a:pt x="45720" y="45669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2C558F-EE1C-4CB0-B1B7-3F56AE77B84A}">
      <dsp:nvSpPr>
        <dsp:cNvPr id="0" name=""/>
        <dsp:cNvSpPr/>
      </dsp:nvSpPr>
      <dsp:spPr>
        <a:xfrm>
          <a:off x="6413737" y="4117053"/>
          <a:ext cx="1882271" cy="456693"/>
        </a:xfrm>
        <a:custGeom>
          <a:avLst/>
          <a:gdLst/>
          <a:ahLst/>
          <a:cxnLst/>
          <a:rect l="0" t="0" r="0" b="0"/>
          <a:pathLst>
            <a:path>
              <a:moveTo>
                <a:pt x="1882271" y="0"/>
              </a:moveTo>
              <a:lnTo>
                <a:pt x="1882271" y="306551"/>
              </a:lnTo>
              <a:lnTo>
                <a:pt x="0" y="306551"/>
              </a:lnTo>
              <a:lnTo>
                <a:pt x="0" y="45669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D4FCF6-073F-4C6F-98C4-E93556D37BB5}">
      <dsp:nvSpPr>
        <dsp:cNvPr id="0" name=""/>
        <dsp:cNvSpPr/>
      </dsp:nvSpPr>
      <dsp:spPr>
        <a:xfrm>
          <a:off x="5472601" y="2902500"/>
          <a:ext cx="2823407" cy="471358"/>
        </a:xfrm>
        <a:custGeom>
          <a:avLst/>
          <a:gdLst/>
          <a:ahLst/>
          <a:cxnLst/>
          <a:rect l="0" t="0" r="0" b="0"/>
          <a:pathLst>
            <a:path>
              <a:moveTo>
                <a:pt x="0" y="0"/>
              </a:moveTo>
              <a:lnTo>
                <a:pt x="0" y="321217"/>
              </a:lnTo>
              <a:lnTo>
                <a:pt x="2823407" y="321217"/>
              </a:lnTo>
              <a:lnTo>
                <a:pt x="2823407" y="47135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4046D5-F389-4EFB-A7E9-711F58FC865D}">
      <dsp:nvSpPr>
        <dsp:cNvPr id="0" name=""/>
        <dsp:cNvSpPr/>
      </dsp:nvSpPr>
      <dsp:spPr>
        <a:xfrm>
          <a:off x="2649194" y="4117053"/>
          <a:ext cx="1882271" cy="456693"/>
        </a:xfrm>
        <a:custGeom>
          <a:avLst/>
          <a:gdLst/>
          <a:ahLst/>
          <a:cxnLst/>
          <a:rect l="0" t="0" r="0" b="0"/>
          <a:pathLst>
            <a:path>
              <a:moveTo>
                <a:pt x="0" y="0"/>
              </a:moveTo>
              <a:lnTo>
                <a:pt x="0" y="306551"/>
              </a:lnTo>
              <a:lnTo>
                <a:pt x="1882271" y="306551"/>
              </a:lnTo>
              <a:lnTo>
                <a:pt x="1882271" y="45669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DADF29-AEA6-4D1E-A61C-606A5C66C916}">
      <dsp:nvSpPr>
        <dsp:cNvPr id="0" name=""/>
        <dsp:cNvSpPr/>
      </dsp:nvSpPr>
      <dsp:spPr>
        <a:xfrm>
          <a:off x="2603474" y="4117053"/>
          <a:ext cx="91440" cy="456693"/>
        </a:xfrm>
        <a:custGeom>
          <a:avLst/>
          <a:gdLst/>
          <a:ahLst/>
          <a:cxnLst/>
          <a:rect l="0" t="0" r="0" b="0"/>
          <a:pathLst>
            <a:path>
              <a:moveTo>
                <a:pt x="45720" y="0"/>
              </a:moveTo>
              <a:lnTo>
                <a:pt x="45720" y="45669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7ADC4-B4E6-4275-8259-269ABD12ADE8}">
      <dsp:nvSpPr>
        <dsp:cNvPr id="0" name=""/>
        <dsp:cNvSpPr/>
      </dsp:nvSpPr>
      <dsp:spPr>
        <a:xfrm>
          <a:off x="766922" y="4117053"/>
          <a:ext cx="1882271" cy="456693"/>
        </a:xfrm>
        <a:custGeom>
          <a:avLst/>
          <a:gdLst/>
          <a:ahLst/>
          <a:cxnLst/>
          <a:rect l="0" t="0" r="0" b="0"/>
          <a:pathLst>
            <a:path>
              <a:moveTo>
                <a:pt x="1882271" y="0"/>
              </a:moveTo>
              <a:lnTo>
                <a:pt x="1882271" y="306551"/>
              </a:lnTo>
              <a:lnTo>
                <a:pt x="0" y="306551"/>
              </a:lnTo>
              <a:lnTo>
                <a:pt x="0" y="45669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B1973D-2805-46B9-845B-E1DB08E57DCD}">
      <dsp:nvSpPr>
        <dsp:cNvPr id="0" name=""/>
        <dsp:cNvSpPr/>
      </dsp:nvSpPr>
      <dsp:spPr>
        <a:xfrm>
          <a:off x="2649194" y="2902500"/>
          <a:ext cx="2823407" cy="471358"/>
        </a:xfrm>
        <a:custGeom>
          <a:avLst/>
          <a:gdLst/>
          <a:ahLst/>
          <a:cxnLst/>
          <a:rect l="0" t="0" r="0" b="0"/>
          <a:pathLst>
            <a:path>
              <a:moveTo>
                <a:pt x="2823407" y="0"/>
              </a:moveTo>
              <a:lnTo>
                <a:pt x="2823407" y="321217"/>
              </a:lnTo>
              <a:lnTo>
                <a:pt x="0" y="321217"/>
              </a:lnTo>
              <a:lnTo>
                <a:pt x="0" y="47135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167671-2576-480C-B13B-5E8BE19DE5F1}">
      <dsp:nvSpPr>
        <dsp:cNvPr id="0" name=""/>
        <dsp:cNvSpPr/>
      </dsp:nvSpPr>
      <dsp:spPr>
        <a:xfrm>
          <a:off x="5426881" y="2026385"/>
          <a:ext cx="91440" cy="486023"/>
        </a:xfrm>
        <a:custGeom>
          <a:avLst/>
          <a:gdLst/>
          <a:ahLst/>
          <a:cxnLst/>
          <a:rect l="0" t="0" r="0" b="0"/>
          <a:pathLst>
            <a:path>
              <a:moveTo>
                <a:pt x="45720" y="0"/>
              </a:moveTo>
              <a:lnTo>
                <a:pt x="45720" y="48602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A696F-7865-490A-A5F6-5E93C154084F}">
      <dsp:nvSpPr>
        <dsp:cNvPr id="0" name=""/>
        <dsp:cNvSpPr/>
      </dsp:nvSpPr>
      <dsp:spPr>
        <a:xfrm>
          <a:off x="5426881" y="1156795"/>
          <a:ext cx="91440" cy="471358"/>
        </a:xfrm>
        <a:custGeom>
          <a:avLst/>
          <a:gdLst/>
          <a:ahLst/>
          <a:cxnLst/>
          <a:rect l="0" t="0" r="0" b="0"/>
          <a:pathLst>
            <a:path>
              <a:moveTo>
                <a:pt x="45720" y="0"/>
              </a:moveTo>
              <a:lnTo>
                <a:pt x="45720" y="47135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453E51-0E45-474B-B40E-A6CAB03F7F08}">
      <dsp:nvSpPr>
        <dsp:cNvPr id="0" name=""/>
        <dsp:cNvSpPr/>
      </dsp:nvSpPr>
      <dsp:spPr>
        <a:xfrm>
          <a:off x="4006331" y="712972"/>
          <a:ext cx="2932541" cy="4438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C3AE0D-5788-4BA5-810B-29404915DC2E}">
      <dsp:nvSpPr>
        <dsp:cNvPr id="0" name=""/>
        <dsp:cNvSpPr/>
      </dsp:nvSpPr>
      <dsp:spPr>
        <a:xfrm>
          <a:off x="4186410" y="884047"/>
          <a:ext cx="2932541" cy="4438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t>Project Management</a:t>
          </a:r>
          <a:endParaRPr lang="en-US" sz="2200" b="1" kern="1200" dirty="0"/>
        </a:p>
      </dsp:txBody>
      <dsp:txXfrm>
        <a:off x="4199409" y="897046"/>
        <a:ext cx="2906543" cy="417825"/>
      </dsp:txXfrm>
    </dsp:sp>
    <dsp:sp modelId="{FF8B87A1-DA1C-4E4B-BB4F-1FAC57B36A5F}">
      <dsp:nvSpPr>
        <dsp:cNvPr id="0" name=""/>
        <dsp:cNvSpPr/>
      </dsp:nvSpPr>
      <dsp:spPr>
        <a:xfrm>
          <a:off x="4662243" y="1628153"/>
          <a:ext cx="1620716" cy="3982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ED66D8-E773-4148-BBC4-437FD7FFDD84}">
      <dsp:nvSpPr>
        <dsp:cNvPr id="0" name=""/>
        <dsp:cNvSpPr/>
      </dsp:nvSpPr>
      <dsp:spPr>
        <a:xfrm>
          <a:off x="4842322" y="1799229"/>
          <a:ext cx="1620716" cy="3982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Elisabeth</a:t>
          </a:r>
          <a:endParaRPr lang="en-US" sz="2200" kern="1200" dirty="0"/>
        </a:p>
      </dsp:txBody>
      <dsp:txXfrm>
        <a:off x="4853986" y="1810893"/>
        <a:ext cx="1597388" cy="374903"/>
      </dsp:txXfrm>
    </dsp:sp>
    <dsp:sp modelId="{D5EC77EF-F1F3-4759-84ED-4849CF28DC1E}">
      <dsp:nvSpPr>
        <dsp:cNvPr id="0" name=""/>
        <dsp:cNvSpPr/>
      </dsp:nvSpPr>
      <dsp:spPr>
        <a:xfrm>
          <a:off x="4264762" y="2512409"/>
          <a:ext cx="2415678" cy="390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ACB216-EF1D-432B-9859-8CDB355F8245}">
      <dsp:nvSpPr>
        <dsp:cNvPr id="0" name=""/>
        <dsp:cNvSpPr/>
      </dsp:nvSpPr>
      <dsp:spPr>
        <a:xfrm>
          <a:off x="4444842" y="2683485"/>
          <a:ext cx="2415678" cy="3900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t>Implementers</a:t>
          </a:r>
          <a:endParaRPr lang="en-US" sz="2200" b="1" kern="1200" dirty="0"/>
        </a:p>
      </dsp:txBody>
      <dsp:txXfrm>
        <a:off x="4456267" y="2694910"/>
        <a:ext cx="2392828" cy="367240"/>
      </dsp:txXfrm>
    </dsp:sp>
    <dsp:sp modelId="{F855F605-943D-42A9-9AAC-4B1358B99065}">
      <dsp:nvSpPr>
        <dsp:cNvPr id="0" name=""/>
        <dsp:cNvSpPr/>
      </dsp:nvSpPr>
      <dsp:spPr>
        <a:xfrm>
          <a:off x="1888137" y="3373858"/>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B7D0A4-F8EF-449E-B089-0F0837A7D552}">
      <dsp:nvSpPr>
        <dsp:cNvPr id="0" name=""/>
        <dsp:cNvSpPr/>
      </dsp:nvSpPr>
      <dsp:spPr>
        <a:xfrm>
          <a:off x="2068217" y="3544934"/>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t>Front End</a:t>
          </a:r>
          <a:endParaRPr lang="en-US" sz="2200" b="1" kern="1200" dirty="0"/>
        </a:p>
      </dsp:txBody>
      <dsp:txXfrm>
        <a:off x="2089984" y="3566701"/>
        <a:ext cx="1478578" cy="699660"/>
      </dsp:txXfrm>
    </dsp:sp>
    <dsp:sp modelId="{8C5851AA-C042-482B-9D66-0B0A80724F02}">
      <dsp:nvSpPr>
        <dsp:cNvPr id="0" name=""/>
        <dsp:cNvSpPr/>
      </dsp:nvSpPr>
      <dsp:spPr>
        <a:xfrm>
          <a:off x="5865" y="4573746"/>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F0951F-D164-4CAB-9EA3-3BC8DBB5A1DC}">
      <dsp:nvSpPr>
        <dsp:cNvPr id="0" name=""/>
        <dsp:cNvSpPr/>
      </dsp:nvSpPr>
      <dsp:spPr>
        <a:xfrm>
          <a:off x="185945" y="4744821"/>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Ian</a:t>
          </a:r>
          <a:endParaRPr lang="en-US" sz="2200" kern="1200" dirty="0"/>
        </a:p>
      </dsp:txBody>
      <dsp:txXfrm>
        <a:off x="207712" y="4766588"/>
        <a:ext cx="1478578" cy="699660"/>
      </dsp:txXfrm>
    </dsp:sp>
    <dsp:sp modelId="{D22EA1FA-96CE-47B9-8D29-D893423587EC}">
      <dsp:nvSpPr>
        <dsp:cNvPr id="0" name=""/>
        <dsp:cNvSpPr/>
      </dsp:nvSpPr>
      <dsp:spPr>
        <a:xfrm>
          <a:off x="1888137" y="4573746"/>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EF2A70-0B8C-47EE-90A2-0D252203F668}">
      <dsp:nvSpPr>
        <dsp:cNvPr id="0" name=""/>
        <dsp:cNvSpPr/>
      </dsp:nvSpPr>
      <dsp:spPr>
        <a:xfrm>
          <a:off x="2068217" y="4744821"/>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Andrew</a:t>
          </a:r>
          <a:endParaRPr lang="en-US" sz="2200" kern="1200" dirty="0"/>
        </a:p>
      </dsp:txBody>
      <dsp:txXfrm>
        <a:off x="2089984" y="4766588"/>
        <a:ext cx="1478578" cy="699660"/>
      </dsp:txXfrm>
    </dsp:sp>
    <dsp:sp modelId="{C40A7BE6-4AA0-4799-8FA4-A8DE65AA952A}">
      <dsp:nvSpPr>
        <dsp:cNvPr id="0" name=""/>
        <dsp:cNvSpPr/>
      </dsp:nvSpPr>
      <dsp:spPr>
        <a:xfrm>
          <a:off x="3770409" y="4573746"/>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691E42-9A42-439C-9BA4-F69B3E25F6EF}">
      <dsp:nvSpPr>
        <dsp:cNvPr id="0" name=""/>
        <dsp:cNvSpPr/>
      </dsp:nvSpPr>
      <dsp:spPr>
        <a:xfrm>
          <a:off x="3950489" y="4744821"/>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Katherine</a:t>
          </a:r>
          <a:endParaRPr lang="en-US" sz="2200" kern="1200" dirty="0"/>
        </a:p>
      </dsp:txBody>
      <dsp:txXfrm>
        <a:off x="3972256" y="4766588"/>
        <a:ext cx="1478578" cy="699660"/>
      </dsp:txXfrm>
    </dsp:sp>
    <dsp:sp modelId="{D94C5302-DD29-4DC1-845D-58038D6837F5}">
      <dsp:nvSpPr>
        <dsp:cNvPr id="0" name=""/>
        <dsp:cNvSpPr/>
      </dsp:nvSpPr>
      <dsp:spPr>
        <a:xfrm>
          <a:off x="7534953" y="3373858"/>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BB6E1-F757-499A-A648-EAC013CE6C77}">
      <dsp:nvSpPr>
        <dsp:cNvPr id="0" name=""/>
        <dsp:cNvSpPr/>
      </dsp:nvSpPr>
      <dsp:spPr>
        <a:xfrm>
          <a:off x="7715032" y="3544934"/>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t>Back End</a:t>
          </a:r>
          <a:endParaRPr lang="en-US" sz="2200" b="1" kern="1200" dirty="0"/>
        </a:p>
      </dsp:txBody>
      <dsp:txXfrm>
        <a:off x="7736799" y="3566701"/>
        <a:ext cx="1478578" cy="699660"/>
      </dsp:txXfrm>
    </dsp:sp>
    <dsp:sp modelId="{948E138B-F4DF-499A-8C3B-A1D2E94EC590}">
      <dsp:nvSpPr>
        <dsp:cNvPr id="0" name=""/>
        <dsp:cNvSpPr/>
      </dsp:nvSpPr>
      <dsp:spPr>
        <a:xfrm>
          <a:off x="5652681" y="4573746"/>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36F9D3-3EC0-4E7C-9890-141511CDF1A5}">
      <dsp:nvSpPr>
        <dsp:cNvPr id="0" name=""/>
        <dsp:cNvSpPr/>
      </dsp:nvSpPr>
      <dsp:spPr>
        <a:xfrm>
          <a:off x="5832760" y="4744821"/>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Nakul</a:t>
          </a:r>
          <a:endParaRPr lang="en-US" sz="2200" kern="1200" dirty="0"/>
        </a:p>
      </dsp:txBody>
      <dsp:txXfrm>
        <a:off x="5854527" y="4766588"/>
        <a:ext cx="1478578" cy="699660"/>
      </dsp:txXfrm>
    </dsp:sp>
    <dsp:sp modelId="{0A7FA123-B339-4FD3-B8D4-2B153B6EFDDF}">
      <dsp:nvSpPr>
        <dsp:cNvPr id="0" name=""/>
        <dsp:cNvSpPr/>
      </dsp:nvSpPr>
      <dsp:spPr>
        <a:xfrm>
          <a:off x="7534953" y="4573746"/>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DE19B2-1111-4FBA-9342-1AECC100063F}">
      <dsp:nvSpPr>
        <dsp:cNvPr id="0" name=""/>
        <dsp:cNvSpPr/>
      </dsp:nvSpPr>
      <dsp:spPr>
        <a:xfrm>
          <a:off x="7715032" y="4744821"/>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Jorge</a:t>
          </a:r>
          <a:endParaRPr lang="en-US" sz="2200" kern="1200" dirty="0"/>
        </a:p>
      </dsp:txBody>
      <dsp:txXfrm>
        <a:off x="7736799" y="4766588"/>
        <a:ext cx="1478578" cy="699660"/>
      </dsp:txXfrm>
    </dsp:sp>
    <dsp:sp modelId="{18C1211C-8DB7-46D5-9F24-4A414398DAF6}">
      <dsp:nvSpPr>
        <dsp:cNvPr id="0" name=""/>
        <dsp:cNvSpPr/>
      </dsp:nvSpPr>
      <dsp:spPr>
        <a:xfrm>
          <a:off x="9417224" y="4573746"/>
          <a:ext cx="1522112" cy="743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761D90-6FFC-4B6B-9FFE-3772730BFCF0}">
      <dsp:nvSpPr>
        <dsp:cNvPr id="0" name=""/>
        <dsp:cNvSpPr/>
      </dsp:nvSpPr>
      <dsp:spPr>
        <a:xfrm>
          <a:off x="9597304" y="4744821"/>
          <a:ext cx="1522112" cy="743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Rishi</a:t>
          </a:r>
          <a:endParaRPr lang="en-US" sz="2200" kern="1200" dirty="0"/>
        </a:p>
      </dsp:txBody>
      <dsp:txXfrm>
        <a:off x="9619071" y="4766588"/>
        <a:ext cx="1478578" cy="699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EC9E2-297D-4FCD-90B7-1ADDD05E36EB}">
      <dsp:nvSpPr>
        <dsp:cNvPr id="0" name=""/>
        <dsp:cNvSpPr/>
      </dsp:nvSpPr>
      <dsp:spPr>
        <a:xfrm>
          <a:off x="4211510" y="4279031"/>
          <a:ext cx="784572" cy="791881"/>
        </a:xfrm>
        <a:custGeom>
          <a:avLst/>
          <a:gdLst/>
          <a:ahLst/>
          <a:cxnLst/>
          <a:rect l="0" t="0" r="0" b="0"/>
          <a:pathLst>
            <a:path>
              <a:moveTo>
                <a:pt x="0" y="0"/>
              </a:moveTo>
              <a:lnTo>
                <a:pt x="392286" y="0"/>
              </a:lnTo>
              <a:lnTo>
                <a:pt x="392286" y="791881"/>
              </a:lnTo>
              <a:lnTo>
                <a:pt x="784572" y="79188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4046429" y="4647104"/>
        <a:ext cx="1114733" cy="55736"/>
      </dsp:txXfrm>
    </dsp:sp>
    <dsp:sp modelId="{DBCFBAC8-6AFF-47D1-9C31-F9389887A2AF}">
      <dsp:nvSpPr>
        <dsp:cNvPr id="0" name=""/>
        <dsp:cNvSpPr/>
      </dsp:nvSpPr>
      <dsp:spPr>
        <a:xfrm>
          <a:off x="4211510" y="4233311"/>
          <a:ext cx="784572" cy="91440"/>
        </a:xfrm>
        <a:custGeom>
          <a:avLst/>
          <a:gdLst/>
          <a:ahLst/>
          <a:cxnLst/>
          <a:rect l="0" t="0" r="0" b="0"/>
          <a:pathLst>
            <a:path>
              <a:moveTo>
                <a:pt x="0" y="45720"/>
              </a:moveTo>
              <a:lnTo>
                <a:pt x="784572" y="4572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4211510" y="4259417"/>
        <a:ext cx="784572" cy="39228"/>
      </dsp:txXfrm>
    </dsp:sp>
    <dsp:sp modelId="{C363BB2D-AC29-4D21-A494-D562BD0B3A9A}">
      <dsp:nvSpPr>
        <dsp:cNvPr id="0" name=""/>
        <dsp:cNvSpPr/>
      </dsp:nvSpPr>
      <dsp:spPr>
        <a:xfrm>
          <a:off x="4211510" y="3487149"/>
          <a:ext cx="784572" cy="791881"/>
        </a:xfrm>
        <a:custGeom>
          <a:avLst/>
          <a:gdLst/>
          <a:ahLst/>
          <a:cxnLst/>
          <a:rect l="0" t="0" r="0" b="0"/>
          <a:pathLst>
            <a:path>
              <a:moveTo>
                <a:pt x="0" y="791881"/>
              </a:moveTo>
              <a:lnTo>
                <a:pt x="392286" y="791881"/>
              </a:lnTo>
              <a:lnTo>
                <a:pt x="392286" y="0"/>
              </a:lnTo>
              <a:lnTo>
                <a:pt x="784572" y="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4046429" y="3855222"/>
        <a:ext cx="1114733" cy="55736"/>
      </dsp:txXfrm>
    </dsp:sp>
    <dsp:sp modelId="{0C517D07-9CB6-4F1C-84FB-70A39DB85F59}">
      <dsp:nvSpPr>
        <dsp:cNvPr id="0" name=""/>
        <dsp:cNvSpPr/>
      </dsp:nvSpPr>
      <dsp:spPr>
        <a:xfrm>
          <a:off x="1740415" y="2893237"/>
          <a:ext cx="685079" cy="1385793"/>
        </a:xfrm>
        <a:custGeom>
          <a:avLst/>
          <a:gdLst/>
          <a:ahLst/>
          <a:cxnLst/>
          <a:rect l="0" t="0" r="0" b="0"/>
          <a:pathLst>
            <a:path>
              <a:moveTo>
                <a:pt x="0" y="0"/>
              </a:moveTo>
              <a:lnTo>
                <a:pt x="342539" y="0"/>
              </a:lnTo>
              <a:lnTo>
                <a:pt x="342539" y="1385793"/>
              </a:lnTo>
              <a:lnTo>
                <a:pt x="685079" y="138579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1310012" y="3547487"/>
        <a:ext cx="1545883" cy="77294"/>
      </dsp:txXfrm>
    </dsp:sp>
    <dsp:sp modelId="{85870703-006F-48A4-BB09-E1B3276C8240}">
      <dsp:nvSpPr>
        <dsp:cNvPr id="0" name=""/>
        <dsp:cNvSpPr/>
      </dsp:nvSpPr>
      <dsp:spPr>
        <a:xfrm>
          <a:off x="4211510" y="1507444"/>
          <a:ext cx="784572" cy="1187822"/>
        </a:xfrm>
        <a:custGeom>
          <a:avLst/>
          <a:gdLst/>
          <a:ahLst/>
          <a:cxnLst/>
          <a:rect l="0" t="0" r="0" b="0"/>
          <a:pathLst>
            <a:path>
              <a:moveTo>
                <a:pt x="0" y="0"/>
              </a:moveTo>
              <a:lnTo>
                <a:pt x="392286" y="0"/>
              </a:lnTo>
              <a:lnTo>
                <a:pt x="392286" y="1187822"/>
              </a:lnTo>
              <a:lnTo>
                <a:pt x="784572" y="118782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3892024" y="2065767"/>
        <a:ext cx="1423544" cy="71177"/>
      </dsp:txXfrm>
    </dsp:sp>
    <dsp:sp modelId="{46AA660D-9BA0-4D7C-961A-DF1B59FA863E}">
      <dsp:nvSpPr>
        <dsp:cNvPr id="0" name=""/>
        <dsp:cNvSpPr/>
      </dsp:nvSpPr>
      <dsp:spPr>
        <a:xfrm>
          <a:off x="4211510" y="1507444"/>
          <a:ext cx="784572" cy="395940"/>
        </a:xfrm>
        <a:custGeom>
          <a:avLst/>
          <a:gdLst/>
          <a:ahLst/>
          <a:cxnLst/>
          <a:rect l="0" t="0" r="0" b="0"/>
          <a:pathLst>
            <a:path>
              <a:moveTo>
                <a:pt x="0" y="0"/>
              </a:moveTo>
              <a:lnTo>
                <a:pt x="392286" y="0"/>
              </a:lnTo>
              <a:lnTo>
                <a:pt x="392286" y="395940"/>
              </a:lnTo>
              <a:lnTo>
                <a:pt x="784572" y="39594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4164386" y="1683444"/>
        <a:ext cx="878819" cy="43940"/>
      </dsp:txXfrm>
    </dsp:sp>
    <dsp:sp modelId="{244C1C81-C54F-46F3-BF86-828077EA0E7A}">
      <dsp:nvSpPr>
        <dsp:cNvPr id="0" name=""/>
        <dsp:cNvSpPr/>
      </dsp:nvSpPr>
      <dsp:spPr>
        <a:xfrm>
          <a:off x="4211510" y="1111503"/>
          <a:ext cx="784572" cy="395940"/>
        </a:xfrm>
        <a:custGeom>
          <a:avLst/>
          <a:gdLst/>
          <a:ahLst/>
          <a:cxnLst/>
          <a:rect l="0" t="0" r="0" b="0"/>
          <a:pathLst>
            <a:path>
              <a:moveTo>
                <a:pt x="0" y="395940"/>
              </a:moveTo>
              <a:lnTo>
                <a:pt x="392286" y="395940"/>
              </a:lnTo>
              <a:lnTo>
                <a:pt x="392286" y="0"/>
              </a:lnTo>
              <a:lnTo>
                <a:pt x="784572" y="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4164386" y="1287503"/>
        <a:ext cx="878819" cy="43940"/>
      </dsp:txXfrm>
    </dsp:sp>
    <dsp:sp modelId="{97795F6A-12E2-4129-A659-2A4BA04FF1A2}">
      <dsp:nvSpPr>
        <dsp:cNvPr id="0" name=""/>
        <dsp:cNvSpPr/>
      </dsp:nvSpPr>
      <dsp:spPr>
        <a:xfrm>
          <a:off x="4211510" y="319621"/>
          <a:ext cx="784572" cy="1187822"/>
        </a:xfrm>
        <a:custGeom>
          <a:avLst/>
          <a:gdLst/>
          <a:ahLst/>
          <a:cxnLst/>
          <a:rect l="0" t="0" r="0" b="0"/>
          <a:pathLst>
            <a:path>
              <a:moveTo>
                <a:pt x="0" y="1187822"/>
              </a:moveTo>
              <a:lnTo>
                <a:pt x="392286" y="1187822"/>
              </a:lnTo>
              <a:lnTo>
                <a:pt x="392286" y="0"/>
              </a:lnTo>
              <a:lnTo>
                <a:pt x="784572" y="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3892024" y="877944"/>
        <a:ext cx="1423544" cy="71177"/>
      </dsp:txXfrm>
    </dsp:sp>
    <dsp:sp modelId="{29CA1B31-4DCA-4BCE-AB1A-57D2EC71B0CD}">
      <dsp:nvSpPr>
        <dsp:cNvPr id="0" name=""/>
        <dsp:cNvSpPr/>
      </dsp:nvSpPr>
      <dsp:spPr>
        <a:xfrm>
          <a:off x="1740415" y="1507444"/>
          <a:ext cx="685079" cy="1385793"/>
        </a:xfrm>
        <a:custGeom>
          <a:avLst/>
          <a:gdLst/>
          <a:ahLst/>
          <a:cxnLst/>
          <a:rect l="0" t="0" r="0" b="0"/>
          <a:pathLst>
            <a:path>
              <a:moveTo>
                <a:pt x="0" y="1385793"/>
              </a:moveTo>
              <a:lnTo>
                <a:pt x="342539" y="1385793"/>
              </a:lnTo>
              <a:lnTo>
                <a:pt x="342539" y="0"/>
              </a:lnTo>
              <a:lnTo>
                <a:pt x="685079"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1310012" y="2161694"/>
        <a:ext cx="1545883" cy="77294"/>
      </dsp:txXfrm>
    </dsp:sp>
    <dsp:sp modelId="{86810714-87FB-40A8-9E75-BB1A225EEEA8}">
      <dsp:nvSpPr>
        <dsp:cNvPr id="0" name=""/>
        <dsp:cNvSpPr/>
      </dsp:nvSpPr>
      <dsp:spPr>
        <a:xfrm rot="16200000">
          <a:off x="-256134" y="2563808"/>
          <a:ext cx="3334239" cy="6588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1" kern="1200" dirty="0" smtClean="0"/>
            <a:t>Team 1: TAP</a:t>
          </a:r>
          <a:endParaRPr lang="en-US" sz="3200" b="1" kern="1200" dirty="0"/>
        </a:p>
      </dsp:txBody>
      <dsp:txXfrm>
        <a:off x="-256134" y="2563808"/>
        <a:ext cx="3334239" cy="658858"/>
      </dsp:txXfrm>
    </dsp:sp>
    <dsp:sp modelId="{2B61BDEF-C041-4B0C-A6FF-540AE599E556}">
      <dsp:nvSpPr>
        <dsp:cNvPr id="0" name=""/>
        <dsp:cNvSpPr/>
      </dsp:nvSpPr>
      <dsp:spPr>
        <a:xfrm>
          <a:off x="2425494" y="1190691"/>
          <a:ext cx="17860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kern="1200" dirty="0" smtClean="0"/>
            <a:t>Tester</a:t>
          </a:r>
          <a:endParaRPr lang="en-US" sz="3000" b="1" kern="1200" dirty="0"/>
        </a:p>
      </dsp:txBody>
      <dsp:txXfrm>
        <a:off x="2425494" y="1190691"/>
        <a:ext cx="1786015" cy="633505"/>
      </dsp:txXfrm>
    </dsp:sp>
    <dsp:sp modelId="{DED5061B-6C78-424D-A9F3-1A37E8740CD1}">
      <dsp:nvSpPr>
        <dsp:cNvPr id="0" name=""/>
        <dsp:cNvSpPr/>
      </dsp:nvSpPr>
      <dsp:spPr>
        <a:xfrm>
          <a:off x="4996083" y="2868"/>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Ian Malave</a:t>
          </a:r>
          <a:endParaRPr lang="en-US" sz="2800" kern="1200" dirty="0"/>
        </a:p>
      </dsp:txBody>
      <dsp:txXfrm>
        <a:off x="4996083" y="2868"/>
        <a:ext cx="3495315" cy="633505"/>
      </dsp:txXfrm>
    </dsp:sp>
    <dsp:sp modelId="{94D596D6-CEA7-44E1-A7C6-A71454C795B8}">
      <dsp:nvSpPr>
        <dsp:cNvPr id="0" name=""/>
        <dsp:cNvSpPr/>
      </dsp:nvSpPr>
      <dsp:spPr>
        <a:xfrm>
          <a:off x="4996083" y="794750"/>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Andrew Borba</a:t>
          </a:r>
          <a:endParaRPr lang="en-US" sz="2800" kern="1200" dirty="0"/>
        </a:p>
      </dsp:txBody>
      <dsp:txXfrm>
        <a:off x="4996083" y="794750"/>
        <a:ext cx="3495315" cy="633505"/>
      </dsp:txXfrm>
    </dsp:sp>
    <dsp:sp modelId="{B4593D73-E59A-45B6-95C3-75EB232DAFB5}">
      <dsp:nvSpPr>
        <dsp:cNvPr id="0" name=""/>
        <dsp:cNvSpPr/>
      </dsp:nvSpPr>
      <dsp:spPr>
        <a:xfrm>
          <a:off x="4996083" y="1586632"/>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Katherine Hu</a:t>
          </a:r>
          <a:endParaRPr lang="en-US" sz="2800" kern="1200" dirty="0"/>
        </a:p>
      </dsp:txBody>
      <dsp:txXfrm>
        <a:off x="4996083" y="1586632"/>
        <a:ext cx="3495315" cy="633505"/>
      </dsp:txXfrm>
    </dsp:sp>
    <dsp:sp modelId="{10E3F818-C49B-4E35-B84F-A8D52D0AC906}">
      <dsp:nvSpPr>
        <dsp:cNvPr id="0" name=""/>
        <dsp:cNvSpPr/>
      </dsp:nvSpPr>
      <dsp:spPr>
        <a:xfrm>
          <a:off x="4996083" y="2378514"/>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Nakul Joshi</a:t>
          </a:r>
          <a:endParaRPr lang="en-US" sz="2800" kern="1200" dirty="0"/>
        </a:p>
      </dsp:txBody>
      <dsp:txXfrm>
        <a:off x="4996083" y="2378514"/>
        <a:ext cx="3495315" cy="633505"/>
      </dsp:txXfrm>
    </dsp:sp>
    <dsp:sp modelId="{10B75969-9B9F-4D3E-8207-CAEF6E0B14D5}">
      <dsp:nvSpPr>
        <dsp:cNvPr id="0" name=""/>
        <dsp:cNvSpPr/>
      </dsp:nvSpPr>
      <dsp:spPr>
        <a:xfrm>
          <a:off x="2425494" y="3962278"/>
          <a:ext cx="17860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kern="1200" dirty="0" smtClean="0"/>
            <a:t>Trainer</a:t>
          </a:r>
          <a:endParaRPr lang="en-US" sz="3000" b="1" kern="1200" dirty="0"/>
        </a:p>
      </dsp:txBody>
      <dsp:txXfrm>
        <a:off x="2425494" y="3962278"/>
        <a:ext cx="1786015" cy="633505"/>
      </dsp:txXfrm>
    </dsp:sp>
    <dsp:sp modelId="{4EA5D094-11B9-4B04-8B8E-F8561A23D72D}">
      <dsp:nvSpPr>
        <dsp:cNvPr id="0" name=""/>
        <dsp:cNvSpPr/>
      </dsp:nvSpPr>
      <dsp:spPr>
        <a:xfrm>
          <a:off x="4996083" y="3170396"/>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Elisabeth Brooks</a:t>
          </a:r>
          <a:endParaRPr lang="en-US" sz="2800" kern="1200" dirty="0"/>
        </a:p>
      </dsp:txBody>
      <dsp:txXfrm>
        <a:off x="4996083" y="3170396"/>
        <a:ext cx="3495315" cy="633505"/>
      </dsp:txXfrm>
    </dsp:sp>
    <dsp:sp modelId="{7BE51FA8-6C10-482B-9DEE-08FD75BE7658}">
      <dsp:nvSpPr>
        <dsp:cNvPr id="0" name=""/>
        <dsp:cNvSpPr/>
      </dsp:nvSpPr>
      <dsp:spPr>
        <a:xfrm>
          <a:off x="4996083" y="3962278"/>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Jorge Go</a:t>
          </a:r>
          <a:endParaRPr lang="en-US" sz="2800" kern="1200" dirty="0"/>
        </a:p>
      </dsp:txBody>
      <dsp:txXfrm>
        <a:off x="4996083" y="3962278"/>
        <a:ext cx="3495315" cy="633505"/>
      </dsp:txXfrm>
    </dsp:sp>
    <dsp:sp modelId="{6C6F141E-01C3-43CA-A70D-46DA99E14FD9}">
      <dsp:nvSpPr>
        <dsp:cNvPr id="0" name=""/>
        <dsp:cNvSpPr/>
      </dsp:nvSpPr>
      <dsp:spPr>
        <a:xfrm>
          <a:off x="4996083" y="4754160"/>
          <a:ext cx="3495315" cy="633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Rishi Mukhopadhyay</a:t>
          </a:r>
          <a:endParaRPr lang="en-US" sz="2800" kern="1200" dirty="0"/>
        </a:p>
      </dsp:txBody>
      <dsp:txXfrm>
        <a:off x="4996083" y="4754160"/>
        <a:ext cx="3495315" cy="6335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807D3-09A1-4C73-8DD6-52F11A2F24BF}" type="datetimeFigureOut">
              <a:rPr lang="en-US" smtClean="0"/>
              <a:t>12/9/13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A17DB-E3DE-46C3-A0B9-1C3642565B92}" type="slidenum">
              <a:rPr lang="en-US" smtClean="0"/>
              <a:t>‹#›</a:t>
            </a:fld>
            <a:endParaRPr lang="en-US"/>
          </a:p>
        </p:txBody>
      </p:sp>
    </p:spTree>
    <p:extLst>
      <p:ext uri="{BB962C8B-B14F-4D97-AF65-F5344CB8AC3E}">
        <p14:creationId xmlns:p14="http://schemas.microsoft.com/office/powerpoint/2010/main" val="344360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we looked at the metro app to see what they had,</a:t>
            </a:r>
            <a:r>
              <a:rPr lang="en-US" baseline="0" dirty="0" smtClean="0"/>
              <a:t> and used that to prioritize what we needed</a:t>
            </a:r>
            <a:endParaRPr lang="en-US" dirty="0"/>
          </a:p>
        </p:txBody>
      </p:sp>
      <p:sp>
        <p:nvSpPr>
          <p:cNvPr id="4" name="Slide Number Placeholder 3"/>
          <p:cNvSpPr>
            <a:spLocks noGrp="1"/>
          </p:cNvSpPr>
          <p:nvPr>
            <p:ph type="sldNum" sz="quarter" idx="10"/>
          </p:nvPr>
        </p:nvSpPr>
        <p:spPr/>
        <p:txBody>
          <a:bodyPr/>
          <a:lstStyle/>
          <a:p>
            <a:fld id="{64DA17DB-E3DE-46C3-A0B9-1C3642565B92}" type="slidenum">
              <a:rPr lang="en-US" smtClean="0"/>
              <a:t>25</a:t>
            </a:fld>
            <a:endParaRPr lang="en-US"/>
          </a:p>
        </p:txBody>
      </p:sp>
    </p:spTree>
    <p:extLst>
      <p:ext uri="{BB962C8B-B14F-4D97-AF65-F5344CB8AC3E}">
        <p14:creationId xmlns:p14="http://schemas.microsoft.com/office/powerpoint/2010/main" val="165947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12/9/13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12/9/13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12/9/13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12/9/13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12/9/13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12/9/13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12/9/13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12/9/13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12/9/13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12/9/13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12/9/13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Group 1: TAP Mobile</a:t>
            </a:r>
            <a:endParaRPr lang="en-US" b="1" dirty="0"/>
          </a:p>
        </p:txBody>
      </p:sp>
      <p:sp>
        <p:nvSpPr>
          <p:cNvPr id="3" name="Subtitle 2"/>
          <p:cNvSpPr>
            <a:spLocks noGrp="1"/>
          </p:cNvSpPr>
          <p:nvPr>
            <p:ph type="subTitle" idx="1"/>
          </p:nvPr>
        </p:nvSpPr>
        <p:spPr/>
        <p:txBody>
          <a:bodyPr>
            <a:normAutofit/>
          </a:bodyPr>
          <a:lstStyle/>
          <a:p>
            <a:r>
              <a:rPr lang="en-US" sz="2400" i="1" dirty="0" smtClean="0"/>
              <a:t>DCR ARB: November 19</a:t>
            </a:r>
            <a:r>
              <a:rPr lang="en-US" sz="2400" i="1" baseline="30000" dirty="0" smtClean="0"/>
              <a:t>th</a:t>
            </a:r>
            <a:r>
              <a:rPr lang="en-US" sz="2400" i="1" dirty="0" smtClean="0"/>
              <a:t>, 2013</a:t>
            </a:r>
            <a:endParaRPr lang="en-US" sz="2400" dirty="0"/>
          </a:p>
        </p:txBody>
      </p:sp>
      <p:sp>
        <p:nvSpPr>
          <p:cNvPr id="4" name="Subtitle 2"/>
          <p:cNvSpPr txBox="1">
            <a:spLocks/>
          </p:cNvSpPr>
          <p:nvPr/>
        </p:nvSpPr>
        <p:spPr>
          <a:xfrm>
            <a:off x="667512" y="5212080"/>
            <a:ext cx="9228201" cy="1645920"/>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r>
              <a:rPr lang="en-US" sz="2400" i="1" dirty="0" smtClean="0"/>
              <a:t>Andrew Borba, Elisabeth Brooks, Jorge Go, Katherine Hu, Nakul Joshi, Ian Malave, Rishi Mukhopadhyay</a:t>
            </a:r>
          </a:p>
          <a:p>
            <a:endParaRPr lang="en-US" sz="2400" dirty="0"/>
          </a:p>
        </p:txBody>
      </p:sp>
    </p:spTree>
    <p:extLst>
      <p:ext uri="{BB962C8B-B14F-4D97-AF65-F5344CB8AC3E}">
        <p14:creationId xmlns:p14="http://schemas.microsoft.com/office/powerpoint/2010/main" val="278234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4" y="0"/>
            <a:ext cx="10772775" cy="1658198"/>
          </a:xfrm>
        </p:spPr>
        <p:txBody>
          <a:bodyPr/>
          <a:lstStyle/>
          <a:p>
            <a:r>
              <a:rPr lang="en-US" dirty="0"/>
              <a:t>System </a:t>
            </a:r>
            <a:r>
              <a:rPr lang="en-US" dirty="0" smtClean="0"/>
              <a:t>Boundary and Environment</a:t>
            </a:r>
            <a:endParaRPr lang="en-US" dirty="0"/>
          </a:p>
        </p:txBody>
      </p:sp>
      <p:pic>
        <p:nvPicPr>
          <p:cNvPr id="4" name="Content Placeholder 3"/>
          <p:cNvPicPr>
            <a:picLocks noGrp="1" noChangeAspect="1"/>
          </p:cNvPicPr>
          <p:nvPr>
            <p:ph idx="1"/>
          </p:nvPr>
        </p:nvPicPr>
        <p:blipFill>
          <a:blip r:embed="rId2"/>
          <a:stretch>
            <a:fillRect/>
          </a:stretch>
        </p:blipFill>
        <p:spPr>
          <a:xfrm>
            <a:off x="803117" y="1275556"/>
            <a:ext cx="9293382" cy="5410994"/>
          </a:xfrm>
          <a:prstGeom prst="rect">
            <a:avLst/>
          </a:prstGeom>
        </p:spPr>
      </p:pic>
    </p:spTree>
    <p:extLst>
      <p:ext uri="{BB962C8B-B14F-4D97-AF65-F5344CB8AC3E}">
        <p14:creationId xmlns:p14="http://schemas.microsoft.com/office/powerpoint/2010/main" val="357578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4" y="0"/>
            <a:ext cx="10772775" cy="1658198"/>
          </a:xfrm>
        </p:spPr>
        <p:txBody>
          <a:bodyPr/>
          <a:lstStyle/>
          <a:p>
            <a:r>
              <a:rPr lang="en-US" dirty="0" smtClean="0"/>
              <a:t>Element Relationship Diagram</a:t>
            </a:r>
            <a:endParaRPr lang="en-US" dirty="0"/>
          </a:p>
        </p:txBody>
      </p:sp>
      <p:pic>
        <p:nvPicPr>
          <p:cNvPr id="5" name="Content Placeholder 4"/>
          <p:cNvPicPr>
            <a:picLocks noGrp="1" noChangeAspect="1"/>
          </p:cNvPicPr>
          <p:nvPr>
            <p:ph idx="1"/>
          </p:nvPr>
        </p:nvPicPr>
        <p:blipFill>
          <a:blip r:embed="rId2"/>
          <a:stretch>
            <a:fillRect/>
          </a:stretch>
        </p:blipFill>
        <p:spPr>
          <a:xfrm>
            <a:off x="1879802" y="1064721"/>
            <a:ext cx="8159548" cy="5793280"/>
          </a:xfrm>
          <a:prstGeom prst="rect">
            <a:avLst/>
          </a:prstGeom>
        </p:spPr>
      </p:pic>
    </p:spTree>
    <p:extLst>
      <p:ext uri="{BB962C8B-B14F-4D97-AF65-F5344CB8AC3E}">
        <p14:creationId xmlns:p14="http://schemas.microsoft.com/office/powerpoint/2010/main" val="1364570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Capabilities and Goals</a:t>
            </a:r>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b="1" dirty="0" smtClean="0"/>
              <a:t>Desired Capabilities Overview: </a:t>
            </a:r>
            <a:endParaRPr lang="en-US" dirty="0"/>
          </a:p>
          <a:p>
            <a:pPr marL="657670" lvl="1" indent="-401638">
              <a:buClr>
                <a:schemeClr val="accent1">
                  <a:lumMod val="75000"/>
                </a:schemeClr>
              </a:buClr>
              <a:buSzPct val="100000"/>
              <a:buFont typeface="Arial" panose="020B0604020202020204" pitchFamily="34" charset="0"/>
              <a:buChar char="•"/>
            </a:pPr>
            <a:r>
              <a:rPr lang="en-US" dirty="0" smtClean="0"/>
              <a:t>A fully functioning app that can serve as an alternative or compliment to the current TAP cards. Allows users to create accounts, load money, and use the Application to board the Metro.</a:t>
            </a:r>
          </a:p>
          <a:p>
            <a:pPr marL="256032" lvl="1" indent="0">
              <a:buClr>
                <a:schemeClr val="accent1">
                  <a:lumMod val="75000"/>
                </a:schemeClr>
              </a:buClr>
              <a:buSzPct val="100000"/>
              <a:buNone/>
            </a:pPr>
            <a:endParaRPr lang="en-US" dirty="0" smtClean="0"/>
          </a:p>
          <a:p>
            <a:pPr marL="401638" indent="-401638">
              <a:buClr>
                <a:schemeClr val="accent1">
                  <a:lumMod val="75000"/>
                </a:schemeClr>
              </a:buClr>
              <a:buSzPct val="100000"/>
              <a:buFont typeface="Arial" panose="020B0604020202020204" pitchFamily="34" charset="0"/>
              <a:buChar char="•"/>
            </a:pPr>
            <a:r>
              <a:rPr lang="en-US" b="1" dirty="0" smtClean="0"/>
              <a:t>Goals: </a:t>
            </a:r>
          </a:p>
          <a:p>
            <a:pPr marL="657670" lvl="1" indent="-401638">
              <a:buClr>
                <a:schemeClr val="accent1">
                  <a:lumMod val="75000"/>
                </a:schemeClr>
              </a:buClr>
              <a:buSzPct val="100000"/>
              <a:buFont typeface="Arial" panose="020B0604020202020204" pitchFamily="34" charset="0"/>
              <a:buChar char="•"/>
            </a:pPr>
            <a:r>
              <a:rPr lang="en-US" sz="2000" dirty="0" smtClean="0"/>
              <a:t>Cross-platform compatibility</a:t>
            </a:r>
          </a:p>
          <a:p>
            <a:pPr marL="657670" lvl="1" indent="-401638">
              <a:buClr>
                <a:schemeClr val="accent1">
                  <a:lumMod val="75000"/>
                </a:schemeClr>
              </a:buClr>
              <a:buSzPct val="100000"/>
              <a:buFont typeface="Arial" panose="020B0604020202020204" pitchFamily="34" charset="0"/>
              <a:buChar char="•"/>
            </a:pPr>
            <a:r>
              <a:rPr lang="en-US" sz="2000" dirty="0" smtClean="0"/>
              <a:t>Ease of use</a:t>
            </a:r>
          </a:p>
          <a:p>
            <a:pPr marL="657670" lvl="1" indent="-401638">
              <a:buClr>
                <a:schemeClr val="accent1">
                  <a:lumMod val="75000"/>
                </a:schemeClr>
              </a:buClr>
              <a:buSzPct val="100000"/>
              <a:buFont typeface="Arial" panose="020B0604020202020204" pitchFamily="34" charset="0"/>
              <a:buChar char="•"/>
            </a:pPr>
            <a:r>
              <a:rPr lang="en-US" sz="2000" dirty="0" smtClean="0"/>
              <a:t>Security of User Information</a:t>
            </a:r>
          </a:p>
          <a:p>
            <a:pPr marL="657670" lvl="1" indent="-401638">
              <a:buClr>
                <a:schemeClr val="accent1">
                  <a:lumMod val="75000"/>
                </a:schemeClr>
              </a:buClr>
              <a:buSzPct val="100000"/>
              <a:buFont typeface="Arial" panose="020B0604020202020204" pitchFamily="34" charset="0"/>
              <a:buChar char="•"/>
            </a:pPr>
            <a:r>
              <a:rPr lang="en-US" sz="2000" dirty="0" smtClean="0"/>
              <a:t>Inner-Operability with current metro infrastructure</a:t>
            </a:r>
          </a:p>
          <a:p>
            <a:pPr marL="657670" lvl="1" indent="-401638">
              <a:buClr>
                <a:schemeClr val="accent1">
                  <a:lumMod val="75000"/>
                </a:schemeClr>
              </a:buClr>
              <a:buSzPct val="100000"/>
              <a:buFont typeface="Arial" panose="020B0604020202020204" pitchFamily="34" charset="0"/>
              <a:buChar char="•"/>
            </a:pPr>
            <a:r>
              <a:rPr lang="en-US" sz="2000" dirty="0" smtClean="0"/>
              <a:t>Maintainability</a:t>
            </a:r>
          </a:p>
        </p:txBody>
      </p:sp>
    </p:spTree>
    <p:extLst>
      <p:ext uri="{BB962C8B-B14F-4D97-AF65-F5344CB8AC3E}">
        <p14:creationId xmlns:p14="http://schemas.microsoft.com/office/powerpoint/2010/main" val="47126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Level Scenarios</a:t>
            </a:r>
            <a:endParaRPr lang="en-US" dirty="0"/>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Overview of User Scenarios and Features:</a:t>
            </a:r>
          </a:p>
          <a:p>
            <a:pPr marL="657670" lvl="1" indent="-401638">
              <a:buClr>
                <a:schemeClr val="accent1">
                  <a:lumMod val="75000"/>
                </a:schemeClr>
              </a:buClr>
              <a:buSzPct val="100000"/>
              <a:buFont typeface="Arial" panose="020B0604020202020204" pitchFamily="34" charset="0"/>
              <a:buChar char="•"/>
            </a:pPr>
            <a:r>
              <a:rPr lang="en-US" dirty="0" smtClean="0"/>
              <a:t>Account creation, modification and deletion</a:t>
            </a:r>
          </a:p>
          <a:p>
            <a:pPr marL="657670" lvl="1" indent="-401638">
              <a:buClr>
                <a:schemeClr val="accent1">
                  <a:lumMod val="75000"/>
                </a:schemeClr>
              </a:buClr>
              <a:buSzPct val="100000"/>
              <a:buFont typeface="Arial" panose="020B0604020202020204" pitchFamily="34" charset="0"/>
              <a:buChar char="•"/>
            </a:pPr>
            <a:r>
              <a:rPr lang="en-US" dirty="0" smtClean="0"/>
              <a:t>Payment processing</a:t>
            </a:r>
          </a:p>
          <a:p>
            <a:pPr marL="657670" lvl="1" indent="-401638">
              <a:buClr>
                <a:schemeClr val="accent1">
                  <a:lumMod val="75000"/>
                </a:schemeClr>
              </a:buClr>
              <a:buSzPct val="100000"/>
              <a:buFont typeface="Arial" panose="020B0604020202020204" pitchFamily="34" charset="0"/>
              <a:buChar char="•"/>
            </a:pPr>
            <a:r>
              <a:rPr lang="en-US" dirty="0" smtClean="0"/>
              <a:t>Metro schedule and destination viewing</a:t>
            </a:r>
          </a:p>
          <a:p>
            <a:pPr marL="657670" lvl="1" indent="-401638">
              <a:buClr>
                <a:schemeClr val="accent1">
                  <a:lumMod val="75000"/>
                </a:schemeClr>
              </a:buClr>
              <a:buSzPct val="100000"/>
              <a:buFont typeface="Arial" panose="020B0604020202020204" pitchFamily="34" charset="0"/>
              <a:buChar char="•"/>
            </a:pPr>
            <a:r>
              <a:rPr lang="en-US" dirty="0" smtClean="0"/>
              <a:t>Ticket purchasing</a:t>
            </a:r>
          </a:p>
          <a:p>
            <a:pPr marL="657670" lvl="1" indent="-401638">
              <a:buClr>
                <a:schemeClr val="accent1">
                  <a:lumMod val="75000"/>
                </a:schemeClr>
              </a:buClr>
              <a:buSzPct val="100000"/>
              <a:buFont typeface="Arial" panose="020B0604020202020204" pitchFamily="34" charset="0"/>
              <a:buChar char="•"/>
            </a:pPr>
            <a:r>
              <a:rPr lang="en-US" dirty="0" smtClean="0"/>
              <a:t>Communication with Gate/Turnstile</a:t>
            </a:r>
          </a:p>
          <a:p>
            <a:pPr marL="657670" lvl="1" indent="-401638">
              <a:buClr>
                <a:schemeClr val="accent1">
                  <a:lumMod val="75000"/>
                </a:schemeClr>
              </a:buClr>
              <a:buSzPct val="100000"/>
              <a:buFont typeface="Arial" panose="020B0604020202020204" pitchFamily="34" charset="0"/>
              <a:buChar char="•"/>
            </a:pPr>
            <a:r>
              <a:rPr lang="en-US" dirty="0" smtClean="0"/>
              <a:t>Connectivity to TAP/LA Metro Databases</a:t>
            </a:r>
          </a:p>
          <a:p>
            <a:pPr marL="657670" lvl="1" indent="-401638">
              <a:buClr>
                <a:schemeClr val="accent1">
                  <a:lumMod val="75000"/>
                </a:schemeClr>
              </a:buClr>
              <a:buSzPct val="100000"/>
              <a:buFont typeface="Arial" panose="020B0604020202020204" pitchFamily="34" charset="0"/>
              <a:buChar char="•"/>
            </a:pPr>
            <a:r>
              <a:rPr lang="en-US" dirty="0" smtClean="0"/>
              <a:t>Ticket Verification</a:t>
            </a:r>
            <a:endParaRPr lang="en-US" dirty="0"/>
          </a:p>
        </p:txBody>
      </p:sp>
    </p:spTree>
    <p:extLst>
      <p:ext uri="{BB962C8B-B14F-4D97-AF65-F5344CB8AC3E}">
        <p14:creationId xmlns:p14="http://schemas.microsoft.com/office/powerpoint/2010/main" val="411501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0"/>
            <a:ext cx="10782300" cy="2266950"/>
          </a:xfrm>
        </p:spPr>
        <p:txBody>
          <a:bodyPr/>
          <a:lstStyle/>
          <a:p>
            <a:r>
              <a:rPr lang="en-US" sz="8200" b="1" dirty="0" smtClean="0"/>
              <a:t>Prototype</a:t>
            </a:r>
            <a:endParaRPr lang="en-US" sz="8200" b="1" dirty="0"/>
          </a:p>
        </p:txBody>
      </p:sp>
      <p:sp>
        <p:nvSpPr>
          <p:cNvPr id="5" name="Subtitle 4"/>
          <p:cNvSpPr>
            <a:spLocks noGrp="1"/>
          </p:cNvSpPr>
          <p:nvPr>
            <p:ph type="subTitle" idx="1"/>
          </p:nvPr>
        </p:nvSpPr>
        <p:spPr>
          <a:xfrm>
            <a:off x="667512" y="2266950"/>
            <a:ext cx="9228201" cy="3752850"/>
          </a:xfrm>
        </p:spPr>
        <p:txBody>
          <a:bodyPr>
            <a:normAutofit/>
          </a:bodyPr>
          <a:lstStyle/>
          <a:p>
            <a:pPr marL="457200" indent="-457200">
              <a:buFont typeface="Arial" panose="020B0604020202020204" pitchFamily="34" charset="0"/>
              <a:buChar char="•"/>
            </a:pPr>
            <a:r>
              <a:rPr lang="en-US" sz="2800" dirty="0" smtClean="0"/>
              <a:t>Prototype Survey</a:t>
            </a:r>
          </a:p>
          <a:p>
            <a:pPr marL="457200" indent="-457200">
              <a:buFont typeface="Arial" panose="020B0604020202020204" pitchFamily="34" charset="0"/>
              <a:buChar char="•"/>
            </a:pPr>
            <a:r>
              <a:rPr lang="en-US" sz="2800" dirty="0"/>
              <a:t>S</a:t>
            </a:r>
            <a:r>
              <a:rPr lang="en-US" sz="2800" dirty="0" smtClean="0"/>
              <a:t>urvey Results</a:t>
            </a:r>
          </a:p>
          <a:p>
            <a:pPr marL="457200" indent="-457200">
              <a:buFont typeface="Arial" panose="020B0604020202020204" pitchFamily="34" charset="0"/>
              <a:buChar char="•"/>
            </a:pPr>
            <a:r>
              <a:rPr lang="en-US" sz="2800" dirty="0" smtClean="0"/>
              <a:t>Updates in Prototype</a:t>
            </a:r>
          </a:p>
          <a:p>
            <a:pPr marL="457200" indent="-457200">
              <a:buFont typeface="Arial" panose="020B0604020202020204" pitchFamily="34" charset="0"/>
              <a:buChar char="•"/>
            </a:pPr>
            <a:r>
              <a:rPr lang="en-US" sz="2800" dirty="0" smtClean="0"/>
              <a:t>Changes in Significant Capabilities</a:t>
            </a:r>
          </a:p>
          <a:p>
            <a:pPr marL="457200" indent="-457200">
              <a:buFont typeface="Arial" panose="020B0604020202020204" pitchFamily="34" charset="0"/>
              <a:buChar char="•"/>
            </a:pPr>
            <a:r>
              <a:rPr lang="en-US" sz="2800" dirty="0" smtClean="0"/>
              <a:t>Prototype Demo</a:t>
            </a:r>
          </a:p>
        </p:txBody>
      </p:sp>
    </p:spTree>
    <p:extLst>
      <p:ext uri="{BB962C8B-B14F-4D97-AF65-F5344CB8AC3E}">
        <p14:creationId xmlns:p14="http://schemas.microsoft.com/office/powerpoint/2010/main" val="473690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Survey</a:t>
            </a:r>
            <a:endParaRPr lang="en-US" dirty="0"/>
          </a:p>
        </p:txBody>
      </p:sp>
      <p:sp>
        <p:nvSpPr>
          <p:cNvPr id="6" name="Content Placeholder 2"/>
          <p:cNvSpPr>
            <a:spLocks noGrp="1"/>
          </p:cNvSpPr>
          <p:nvPr>
            <p:ph idx="1"/>
          </p:nvPr>
        </p:nvSpPr>
        <p:spPr>
          <a:xfrm>
            <a:off x="676656" y="2011680"/>
            <a:ext cx="10753725" cy="4693920"/>
          </a:xfrm>
        </p:spPr>
        <p:txBody>
          <a:bodyPr/>
          <a:lstStyle/>
          <a:p>
            <a:pPr marL="401638" indent="-401638">
              <a:buClr>
                <a:schemeClr val="accent1">
                  <a:lumMod val="75000"/>
                </a:schemeClr>
              </a:buClr>
              <a:buSzPct val="100000"/>
              <a:buFont typeface="Arial" panose="020B0604020202020204" pitchFamily="34" charset="0"/>
              <a:buChar char="•"/>
            </a:pPr>
            <a:r>
              <a:rPr lang="en-US" dirty="0" smtClean="0"/>
              <a:t>Sent out a survey to over to get feedback on previous prototype</a:t>
            </a:r>
          </a:p>
          <a:p>
            <a:pPr marL="401638" indent="-401638">
              <a:buClr>
                <a:schemeClr val="accent1">
                  <a:lumMod val="75000"/>
                </a:schemeClr>
              </a:buClr>
              <a:buSzPct val="100000"/>
              <a:buFont typeface="Arial" panose="020B0604020202020204" pitchFamily="34" charset="0"/>
              <a:buChar char="•"/>
            </a:pPr>
            <a:r>
              <a:rPr lang="en-US" dirty="0" smtClean="0"/>
              <a:t>Survey participants included a diverse group of over 40 people</a:t>
            </a:r>
            <a:endParaRPr lang="en-US" dirty="0"/>
          </a:p>
          <a:p>
            <a:pPr marL="657670" lvl="1" indent="-401638">
              <a:buClr>
                <a:schemeClr val="accent1">
                  <a:lumMod val="75000"/>
                </a:schemeClr>
              </a:buClr>
              <a:buSzPct val="100000"/>
              <a:buFont typeface="Arial" panose="020B0604020202020204" pitchFamily="34" charset="0"/>
              <a:buChar char="•"/>
            </a:pPr>
            <a:r>
              <a:rPr lang="en-US" dirty="0" smtClean="0"/>
              <a:t>Colorblind testers</a:t>
            </a:r>
          </a:p>
          <a:p>
            <a:pPr marL="657670" lvl="1" indent="-401638">
              <a:buClr>
                <a:schemeClr val="accent1">
                  <a:lumMod val="75000"/>
                </a:schemeClr>
              </a:buClr>
              <a:buSzPct val="100000"/>
              <a:buFont typeface="Arial" panose="020B0604020202020204" pitchFamily="34" charset="0"/>
              <a:buChar char="•"/>
            </a:pPr>
            <a:r>
              <a:rPr lang="en-US" dirty="0" smtClean="0"/>
              <a:t>Frequent and non-frequent Metro riders</a:t>
            </a:r>
          </a:p>
          <a:p>
            <a:pPr marL="657670" lvl="1" indent="-401638">
              <a:buClr>
                <a:schemeClr val="accent1">
                  <a:lumMod val="75000"/>
                </a:schemeClr>
              </a:buClr>
              <a:buSzPct val="100000"/>
              <a:buFont typeface="Arial" panose="020B0604020202020204" pitchFamily="34" charset="0"/>
              <a:buChar char="•"/>
            </a:pPr>
            <a:r>
              <a:rPr lang="en-US" dirty="0" smtClean="0"/>
              <a:t>Males and females of different ages</a:t>
            </a:r>
          </a:p>
        </p:txBody>
      </p:sp>
    </p:spTree>
    <p:extLst>
      <p:ext uri="{BB962C8B-B14F-4D97-AF65-F5344CB8AC3E}">
        <p14:creationId xmlns:p14="http://schemas.microsoft.com/office/powerpoint/2010/main" val="2713675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227" y="311571"/>
            <a:ext cx="10772775" cy="1274877"/>
          </a:xfrm>
        </p:spPr>
        <p:txBody>
          <a:bodyPr/>
          <a:lstStyle/>
          <a:p>
            <a:r>
              <a:rPr lang="en-US" dirty="0" smtClean="0"/>
              <a:t>Survey Results</a:t>
            </a:r>
            <a:endParaRPr lang="en-US" dirty="0"/>
          </a:p>
        </p:txBody>
      </p:sp>
      <p:sp>
        <p:nvSpPr>
          <p:cNvPr id="6" name="Content Placeholder 2"/>
          <p:cNvSpPr>
            <a:spLocks noGrp="1"/>
          </p:cNvSpPr>
          <p:nvPr>
            <p:ph idx="1"/>
          </p:nvPr>
        </p:nvSpPr>
        <p:spPr>
          <a:xfrm>
            <a:off x="610729" y="1586448"/>
            <a:ext cx="5004333" cy="4693920"/>
          </a:xfrm>
        </p:spPr>
        <p:txBody>
          <a:bodyPr/>
          <a:lstStyle/>
          <a:p>
            <a:pPr marL="444500" indent="-444500">
              <a:buSzPct val="75000"/>
              <a:buFontTx/>
              <a:buChar char="•"/>
            </a:pPr>
            <a:r>
              <a:rPr lang="en-US" dirty="0"/>
              <a:t>Feedback survey (n=38) key results:</a:t>
            </a:r>
          </a:p>
          <a:p>
            <a:pPr marL="889000" lvl="1" indent="-444500">
              <a:buSzPct val="75000"/>
              <a:buFontTx/>
              <a:buChar char="•"/>
            </a:pPr>
            <a:r>
              <a:rPr lang="en-US" dirty="0"/>
              <a:t>Location setting is confusing</a:t>
            </a:r>
          </a:p>
          <a:p>
            <a:pPr marL="889000" lvl="1" indent="-444500">
              <a:buSzPct val="75000"/>
              <a:buFontTx/>
              <a:buChar char="•"/>
            </a:pPr>
            <a:r>
              <a:rPr lang="en-US" dirty="0"/>
              <a:t>Ticket is hard to purchase and then find</a:t>
            </a:r>
          </a:p>
          <a:p>
            <a:pPr marL="889000" lvl="1" indent="-444500">
              <a:buSzPct val="75000"/>
              <a:buFontTx/>
              <a:buChar char="•"/>
            </a:pPr>
            <a:r>
              <a:rPr lang="en-US" dirty="0"/>
              <a:t>Times for nearby transportation are important</a:t>
            </a:r>
          </a:p>
          <a:p>
            <a:pPr marL="889000" lvl="1" indent="-444500">
              <a:buSzPct val="75000"/>
              <a:buFontTx/>
              <a:buChar char="•"/>
            </a:pPr>
            <a:r>
              <a:rPr lang="en-US" dirty="0"/>
              <a:t>Color scheme is </a:t>
            </a:r>
            <a:r>
              <a:rPr lang="en-US" dirty="0" smtClean="0"/>
              <a:t>attractive </a:t>
            </a:r>
            <a:endParaRPr lang="en-US" dirty="0"/>
          </a:p>
          <a:p>
            <a:pPr marL="401638" indent="-401638">
              <a:buClr>
                <a:schemeClr val="accent1">
                  <a:lumMod val="75000"/>
                </a:schemeClr>
              </a:buClr>
              <a:buSzPct val="100000"/>
              <a:buFont typeface="Arial" panose="020B0604020202020204" pitchFamily="34" charset="0"/>
              <a:buChar char="•"/>
            </a:pPr>
            <a:endParaRPr lang="en-US" dirty="0" smtClean="0"/>
          </a:p>
        </p:txBody>
      </p:sp>
      <p:pic>
        <p:nvPicPr>
          <p:cNvPr id="4" name="Picture 5" descr="Screen Shot 2013-11-17 at 4.24.04 PM.png"/>
          <p:cNvPicPr>
            <a:picLocks noChangeAspect="1"/>
          </p:cNvPicPr>
          <p:nvPr/>
        </p:nvPicPr>
        <p:blipFill rotWithShape="1">
          <a:blip r:embed="rId2">
            <a:extLst>
              <a:ext uri="{28A0092B-C50C-407E-A947-70E740481C1C}">
                <a14:useLocalDpi xmlns:a14="http://schemas.microsoft.com/office/drawing/2010/main" val="0"/>
              </a:ext>
            </a:extLst>
          </a:blip>
          <a:srcRect r="23642" b="3977"/>
          <a:stretch/>
        </p:blipFill>
        <p:spPr bwMode="auto">
          <a:xfrm>
            <a:off x="8702869" y="311571"/>
            <a:ext cx="3187485" cy="6087394"/>
          </a:xfrm>
          <a:prstGeom prst="rect">
            <a:avLst/>
          </a:prstGeom>
          <a:noFill/>
          <a:ln>
            <a:noFill/>
          </a:ln>
          <a:effectLst/>
          <a:extLst>
            <a:ext uri="{909E8E84-426E-40dd-AFC4-6F175D3DCCD1}">
              <a14:hiddenFill xmlns:a14="http://schemas.microsoft.com/office/drawing/2010/main">
                <a:solidFill>
                  <a:srgbClr val="FFFFFF">
                    <a:alpha val="42064"/>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1" descr="Screen Shot 2013-11-17 at 4.24.10 PM.png"/>
          <p:cNvPicPr>
            <a:picLocks noChangeAspect="1"/>
          </p:cNvPicPr>
          <p:nvPr/>
        </p:nvPicPr>
        <p:blipFill rotWithShape="1">
          <a:blip r:embed="rId3">
            <a:extLst>
              <a:ext uri="{28A0092B-C50C-407E-A947-70E740481C1C}">
                <a14:useLocalDpi xmlns:a14="http://schemas.microsoft.com/office/drawing/2010/main" val="0"/>
              </a:ext>
            </a:extLst>
          </a:blip>
          <a:srcRect r="23834"/>
          <a:stretch/>
        </p:blipFill>
        <p:spPr bwMode="auto">
          <a:xfrm>
            <a:off x="5881132" y="1441342"/>
            <a:ext cx="2596455" cy="4839026"/>
          </a:xfrm>
          <a:prstGeom prst="rect">
            <a:avLst/>
          </a:prstGeom>
          <a:noFill/>
          <a:ln>
            <a:noFill/>
          </a:ln>
          <a:effectLst/>
          <a:extLst>
            <a:ext uri="{909E8E84-426E-40dd-AFC4-6F175D3DCCD1}">
              <a14:hiddenFill xmlns:a14="http://schemas.microsoft.com/office/drawing/2010/main">
                <a:solidFill>
                  <a:srgbClr val="FFFFFF">
                    <a:alpha val="62646"/>
                  </a:srgbClr>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4" descr="Screen Shot 2013-11-15 at 3.20.55 PM.png"/>
          <p:cNvPicPr>
            <a:picLocks noChangeAspect="1"/>
          </p:cNvPicPr>
          <p:nvPr/>
        </p:nvPicPr>
        <p:blipFill rotWithShape="1">
          <a:blip r:embed="rId4">
            <a:extLst>
              <a:ext uri="{28A0092B-C50C-407E-A947-70E740481C1C}">
                <a14:useLocalDpi xmlns:a14="http://schemas.microsoft.com/office/drawing/2010/main" val="0"/>
              </a:ext>
            </a:extLst>
          </a:blip>
          <a:srcRect r="55851"/>
          <a:stretch/>
        </p:blipFill>
        <p:spPr bwMode="auto">
          <a:xfrm>
            <a:off x="372874" y="4391133"/>
            <a:ext cx="2311480" cy="229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4" descr="Screen Shot 2013-11-15 at 3.20.55 PM.png"/>
          <p:cNvPicPr>
            <a:picLocks noChangeAspect="1"/>
          </p:cNvPicPr>
          <p:nvPr/>
        </p:nvPicPr>
        <p:blipFill rotWithShape="1">
          <a:blip r:embed="rId4">
            <a:extLst>
              <a:ext uri="{28A0092B-C50C-407E-A947-70E740481C1C}">
                <a14:useLocalDpi xmlns:a14="http://schemas.microsoft.com/office/drawing/2010/main" val="0"/>
              </a:ext>
            </a:extLst>
          </a:blip>
          <a:srcRect l="73209" t="8488" b="26529"/>
          <a:stretch/>
        </p:blipFill>
        <p:spPr bwMode="auto">
          <a:xfrm>
            <a:off x="2478179" y="4819973"/>
            <a:ext cx="1613374" cy="1713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69765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16511"/>
            <a:ext cx="10772775" cy="1393835"/>
          </a:xfrm>
        </p:spPr>
        <p:txBody>
          <a:bodyPr/>
          <a:lstStyle/>
          <a:p>
            <a:r>
              <a:rPr lang="en-US" dirty="0" smtClean="0"/>
              <a:t>Updates in Prototype</a:t>
            </a:r>
            <a:endParaRPr lang="en-US" dirty="0"/>
          </a:p>
        </p:txBody>
      </p:sp>
      <p:sp>
        <p:nvSpPr>
          <p:cNvPr id="6" name="Content Placeholder 2"/>
          <p:cNvSpPr>
            <a:spLocks noGrp="1"/>
          </p:cNvSpPr>
          <p:nvPr>
            <p:ph idx="1"/>
          </p:nvPr>
        </p:nvSpPr>
        <p:spPr>
          <a:xfrm>
            <a:off x="657606" y="1298758"/>
            <a:ext cx="10753725" cy="530042"/>
          </a:xfrm>
        </p:spPr>
        <p:txBody>
          <a:bodyPr/>
          <a:lstStyle/>
          <a:p>
            <a:pPr marL="401638" indent="-401638">
              <a:buClr>
                <a:schemeClr val="accent1">
                  <a:lumMod val="75000"/>
                </a:schemeClr>
              </a:buClr>
              <a:buSzPct val="100000"/>
              <a:buFont typeface="Arial" panose="020B0604020202020204" pitchFamily="34" charset="0"/>
              <a:buChar char="•"/>
            </a:pPr>
            <a:r>
              <a:rPr lang="en-US" dirty="0" smtClean="0"/>
              <a:t>Completely redesigned interface based on survey results and feedback:</a:t>
            </a:r>
          </a:p>
        </p:txBody>
      </p:sp>
      <p:pic>
        <p:nvPicPr>
          <p:cNvPr id="4" name="Picture 3" descr="Screen Shot 2013-11-17 at 4.20.19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5035" y="1796134"/>
            <a:ext cx="2867555" cy="41347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Picture 2"/>
          <p:cNvPicPr>
            <a:picLocks noChangeAspect="1"/>
          </p:cNvPicPr>
          <p:nvPr/>
        </p:nvPicPr>
        <p:blipFill rotWithShape="1">
          <a:blip r:embed="rId3"/>
          <a:srcRect t="4152"/>
          <a:stretch/>
        </p:blipFill>
        <p:spPr>
          <a:xfrm>
            <a:off x="5270715" y="1716975"/>
            <a:ext cx="4299850" cy="4293030"/>
          </a:xfrm>
          <a:prstGeom prst="rect">
            <a:avLst/>
          </a:prstGeom>
        </p:spPr>
      </p:pic>
      <p:sp>
        <p:nvSpPr>
          <p:cNvPr id="7" name="Title 1"/>
          <p:cNvSpPr txBox="1">
            <a:spLocks/>
          </p:cNvSpPr>
          <p:nvPr/>
        </p:nvSpPr>
        <p:spPr>
          <a:xfrm>
            <a:off x="1669520" y="6010005"/>
            <a:ext cx="1798584" cy="60777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dirty="0" smtClean="0"/>
              <a:t>Version 1</a:t>
            </a:r>
            <a:endParaRPr lang="en-US" sz="2400" b="1" dirty="0"/>
          </a:p>
        </p:txBody>
      </p:sp>
      <p:sp>
        <p:nvSpPr>
          <p:cNvPr id="8" name="Title 1"/>
          <p:cNvSpPr txBox="1">
            <a:spLocks/>
          </p:cNvSpPr>
          <p:nvPr/>
        </p:nvSpPr>
        <p:spPr>
          <a:xfrm>
            <a:off x="6521348" y="6010005"/>
            <a:ext cx="1798584" cy="60777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dirty="0" smtClean="0"/>
              <a:t>Version 2</a:t>
            </a:r>
            <a:endParaRPr lang="en-US" sz="2400" b="1" dirty="0"/>
          </a:p>
        </p:txBody>
      </p:sp>
    </p:spTree>
    <p:extLst>
      <p:ext uri="{BB962C8B-B14F-4D97-AF65-F5344CB8AC3E}">
        <p14:creationId xmlns:p14="http://schemas.microsoft.com/office/powerpoint/2010/main" val="1914706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03239"/>
            <a:ext cx="10772775" cy="1681316"/>
          </a:xfrm>
        </p:spPr>
        <p:txBody>
          <a:bodyPr/>
          <a:lstStyle/>
          <a:p>
            <a:r>
              <a:rPr lang="en-US" dirty="0"/>
              <a:t>Changes in Significant Capabilities</a:t>
            </a:r>
          </a:p>
        </p:txBody>
      </p:sp>
      <p:sp>
        <p:nvSpPr>
          <p:cNvPr id="6" name="Content Placeholder 2"/>
          <p:cNvSpPr>
            <a:spLocks noGrp="1"/>
          </p:cNvSpPr>
          <p:nvPr>
            <p:ph idx="1"/>
          </p:nvPr>
        </p:nvSpPr>
        <p:spPr>
          <a:xfrm>
            <a:off x="676656" y="1430594"/>
            <a:ext cx="10753725" cy="527500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Support for </a:t>
            </a:r>
            <a:r>
              <a:rPr lang="en-US" dirty="0"/>
              <a:t>linking additional tap accounts for the purpose of allowing dependents to be charged with one </a:t>
            </a:r>
            <a:r>
              <a:rPr lang="en-US" dirty="0" smtClean="0"/>
              <a:t>QR scan</a:t>
            </a:r>
          </a:p>
          <a:p>
            <a:pPr marL="657670" lvl="1" indent="-401638">
              <a:buClr>
                <a:schemeClr val="accent1">
                  <a:lumMod val="75000"/>
                </a:schemeClr>
              </a:buClr>
              <a:buSzPct val="100000"/>
              <a:buFont typeface="Arial" panose="020B0604020202020204" pitchFamily="34" charset="0"/>
              <a:buChar char="•"/>
            </a:pPr>
            <a:r>
              <a:rPr lang="en-US" sz="2000" i="1" dirty="0" smtClean="0"/>
              <a:t>Ex: a mom </a:t>
            </a:r>
            <a:r>
              <a:rPr lang="en-US" sz="2000" i="1" dirty="0"/>
              <a:t>would create tap accounts for her kids, links those accounts to her account through the app and then can use her phone to scan the kids </a:t>
            </a:r>
            <a:r>
              <a:rPr lang="en-US" sz="2000" i="1" dirty="0" smtClean="0"/>
              <a:t>in </a:t>
            </a:r>
          </a:p>
          <a:p>
            <a:pPr marL="401638" indent="-401638">
              <a:buClr>
                <a:schemeClr val="accent1">
                  <a:lumMod val="75000"/>
                </a:schemeClr>
              </a:buClr>
              <a:buSzPct val="100000"/>
              <a:buFont typeface="Arial" panose="020B0604020202020204" pitchFamily="34" charset="0"/>
              <a:buChar char="•"/>
            </a:pPr>
            <a:r>
              <a:rPr lang="en-US" dirty="0" smtClean="0"/>
              <a:t>App will </a:t>
            </a:r>
            <a:r>
              <a:rPr lang="en-US" dirty="0"/>
              <a:t>use your location </a:t>
            </a:r>
            <a:r>
              <a:rPr lang="en-US" dirty="0" smtClean="0"/>
              <a:t>(updated ~every 2 minutes) </a:t>
            </a:r>
            <a:r>
              <a:rPr lang="en-US" dirty="0"/>
              <a:t>to find the nearest metro line to </a:t>
            </a:r>
            <a:r>
              <a:rPr lang="en-US" dirty="0" smtClean="0"/>
              <a:t>location and will automatically </a:t>
            </a:r>
            <a:r>
              <a:rPr lang="en-US" dirty="0"/>
              <a:t>display your ticket on the home </a:t>
            </a:r>
            <a:r>
              <a:rPr lang="en-US" dirty="0" smtClean="0"/>
              <a:t>screen </a:t>
            </a:r>
          </a:p>
          <a:p>
            <a:pPr marL="657670" lvl="1" indent="-401638">
              <a:buClr>
                <a:schemeClr val="accent1">
                  <a:lumMod val="75000"/>
                </a:schemeClr>
              </a:buClr>
              <a:buSzPct val="100000"/>
              <a:buFont typeface="Arial" panose="020B0604020202020204" pitchFamily="34" charset="0"/>
              <a:buChar char="•"/>
            </a:pPr>
            <a:r>
              <a:rPr lang="en-US" sz="2200" dirty="0" smtClean="0"/>
              <a:t>If GPS is </a:t>
            </a:r>
            <a:r>
              <a:rPr lang="en-US" sz="2200" dirty="0"/>
              <a:t>off or you're using the bus, </a:t>
            </a:r>
            <a:r>
              <a:rPr lang="en-US" sz="2200" dirty="0" smtClean="0"/>
              <a:t>ability to manually </a:t>
            </a:r>
            <a:r>
              <a:rPr lang="en-US" sz="2200" dirty="0"/>
              <a:t>choose a ticket from </a:t>
            </a:r>
            <a:r>
              <a:rPr lang="en-US" sz="2200" dirty="0" smtClean="0"/>
              <a:t>list </a:t>
            </a:r>
            <a:r>
              <a:rPr lang="en-US" sz="2200" dirty="0"/>
              <a:t>as well </a:t>
            </a:r>
            <a:endParaRPr lang="en-US" sz="2200" dirty="0" smtClean="0"/>
          </a:p>
          <a:p>
            <a:pPr marL="401638" indent="-401638">
              <a:buClr>
                <a:schemeClr val="accent1">
                  <a:lumMod val="75000"/>
                </a:schemeClr>
              </a:buClr>
              <a:buSzPct val="100000"/>
              <a:buFont typeface="Arial" panose="020B0604020202020204" pitchFamily="34" charset="0"/>
              <a:buChar char="•"/>
            </a:pPr>
            <a:r>
              <a:rPr lang="en-US" dirty="0" smtClean="0"/>
              <a:t>The home </a:t>
            </a:r>
            <a:r>
              <a:rPr lang="en-US" dirty="0"/>
              <a:t>screen will display arrival times of the nearest train line to </a:t>
            </a:r>
            <a:r>
              <a:rPr lang="en-US" dirty="0" smtClean="0"/>
              <a:t>currently location </a:t>
            </a:r>
            <a:r>
              <a:rPr lang="en-US" dirty="0"/>
              <a:t>along with </a:t>
            </a:r>
            <a:r>
              <a:rPr lang="en-US" dirty="0" smtClean="0"/>
              <a:t>destination of train</a:t>
            </a:r>
          </a:p>
          <a:p>
            <a:pPr marL="401638" indent="-401638">
              <a:buClr>
                <a:schemeClr val="accent1">
                  <a:lumMod val="75000"/>
                </a:schemeClr>
              </a:buClr>
              <a:buSzPct val="100000"/>
              <a:buFont typeface="Arial" panose="020B0604020202020204" pitchFamily="34" charset="0"/>
              <a:buChar char="•"/>
            </a:pPr>
            <a:r>
              <a:rPr lang="en-US" dirty="0" smtClean="0"/>
              <a:t>Visually display any special statuses such as senior citizen, child or any discount passes</a:t>
            </a:r>
          </a:p>
        </p:txBody>
      </p:sp>
    </p:spTree>
    <p:extLst>
      <p:ext uri="{BB962C8B-B14F-4D97-AF65-F5344CB8AC3E}">
        <p14:creationId xmlns:p14="http://schemas.microsoft.com/office/powerpoint/2010/main" val="105089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 Prototype Demo</a:t>
            </a:r>
            <a:endParaRPr lang="en-US" dirty="0"/>
          </a:p>
        </p:txBody>
      </p:sp>
      <p:sp>
        <p:nvSpPr>
          <p:cNvPr id="6" name="Content Placeholder 2"/>
          <p:cNvSpPr>
            <a:spLocks noGrp="1"/>
          </p:cNvSpPr>
          <p:nvPr>
            <p:ph idx="1"/>
          </p:nvPr>
        </p:nvSpPr>
        <p:spPr>
          <a:xfrm>
            <a:off x="676656" y="2011680"/>
            <a:ext cx="10753725" cy="4693920"/>
          </a:xfrm>
        </p:spPr>
        <p:txBody>
          <a:bodyPr/>
          <a:lstStyle/>
          <a:p>
            <a:pPr marL="401638" indent="-401638">
              <a:buClr>
                <a:schemeClr val="accent1">
                  <a:lumMod val="75000"/>
                </a:schemeClr>
              </a:buClr>
              <a:buSzPct val="100000"/>
              <a:buFont typeface="Arial" panose="020B0604020202020204" pitchFamily="34" charset="0"/>
              <a:buChar char="•"/>
            </a:pPr>
            <a:r>
              <a:rPr lang="en-US" dirty="0" smtClean="0"/>
              <a:t>Link to prototype</a:t>
            </a:r>
          </a:p>
        </p:txBody>
      </p:sp>
      <p:pic>
        <p:nvPicPr>
          <p:cNvPr id="1026" name="Picture 2" descr="\\psf\Home\Desktop\Screen Shot 2013-11-19 at 3.32.53 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3960" y="2407710"/>
            <a:ext cx="2636520" cy="42791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sf\Home\Desktop\Screen Shot 2013-11-19 at 3.33.31 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0192" y="2443767"/>
            <a:ext cx="2598105" cy="42285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sf\Home\Desktop\Screen Shot 2013-11-19 at 3.32.20 A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6138" y="2504098"/>
            <a:ext cx="2557670" cy="419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55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Partnering with TAP to create an application to be used as an alternative to the existing TAP cards</a:t>
            </a:r>
          </a:p>
          <a:p>
            <a:pPr marL="401638" indent="-401638">
              <a:buClr>
                <a:schemeClr val="accent1">
                  <a:lumMod val="75000"/>
                </a:schemeClr>
              </a:buClr>
              <a:buSzPct val="100000"/>
              <a:buFont typeface="Arial" panose="020B0604020202020204" pitchFamily="34" charset="0"/>
              <a:buChar char="•"/>
            </a:pPr>
            <a:r>
              <a:rPr lang="en-US" dirty="0" smtClean="0"/>
              <a:t>Using LA Metro as proof of concept for the application</a:t>
            </a:r>
          </a:p>
          <a:p>
            <a:pPr marL="657670" lvl="1" indent="-401638">
              <a:buClr>
                <a:schemeClr val="accent1">
                  <a:lumMod val="75000"/>
                </a:schemeClr>
              </a:buClr>
              <a:buSzPct val="100000"/>
              <a:buFont typeface="Arial" panose="020B0604020202020204" pitchFamily="34" charset="0"/>
              <a:buChar char="•"/>
            </a:pPr>
            <a:r>
              <a:rPr lang="en-US" dirty="0" smtClean="0"/>
              <a:t>Creating an app that can later be expanded and applied to any transportation lines that use TAP cards</a:t>
            </a:r>
          </a:p>
          <a:p>
            <a:pPr marL="256032" lvl="1" indent="0">
              <a:buClr>
                <a:schemeClr val="accent1">
                  <a:lumMod val="75000"/>
                </a:schemeClr>
              </a:buClr>
              <a:buSzPct val="100000"/>
              <a:buNone/>
            </a:pPr>
            <a:endParaRPr lang="en-US" dirty="0"/>
          </a:p>
        </p:txBody>
      </p:sp>
    </p:spTree>
    <p:extLst>
      <p:ext uri="{BB962C8B-B14F-4D97-AF65-F5344CB8AC3E}">
        <p14:creationId xmlns:p14="http://schemas.microsoft.com/office/powerpoint/2010/main" val="3799188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0"/>
            <a:ext cx="10782300" cy="2266950"/>
          </a:xfrm>
        </p:spPr>
        <p:txBody>
          <a:bodyPr/>
          <a:lstStyle/>
          <a:p>
            <a:r>
              <a:rPr lang="en-US" sz="8200" b="1" dirty="0" smtClean="0"/>
              <a:t>Requirements</a:t>
            </a:r>
            <a:endParaRPr lang="en-US" sz="8200" b="1" dirty="0"/>
          </a:p>
        </p:txBody>
      </p:sp>
      <p:sp>
        <p:nvSpPr>
          <p:cNvPr id="5" name="Subtitle 4"/>
          <p:cNvSpPr>
            <a:spLocks noGrp="1"/>
          </p:cNvSpPr>
          <p:nvPr>
            <p:ph type="subTitle" idx="1"/>
          </p:nvPr>
        </p:nvSpPr>
        <p:spPr>
          <a:xfrm>
            <a:off x="667512" y="2266950"/>
            <a:ext cx="9228201" cy="3752850"/>
          </a:xfrm>
        </p:spPr>
        <p:txBody>
          <a:bodyPr>
            <a:normAutofit/>
          </a:bodyPr>
          <a:lstStyle/>
          <a:p>
            <a:pPr marL="457200" indent="-457200">
              <a:buFont typeface="Arial" panose="020B0604020202020204" pitchFamily="34" charset="0"/>
              <a:buChar char="•"/>
            </a:pPr>
            <a:r>
              <a:rPr lang="en-US" sz="2800" dirty="0" smtClean="0"/>
              <a:t>Requirements Updates</a:t>
            </a:r>
          </a:p>
          <a:p>
            <a:pPr marL="457200" indent="-457200">
              <a:buFont typeface="Arial" panose="020B0604020202020204" pitchFamily="34" charset="0"/>
              <a:buChar char="•"/>
            </a:pPr>
            <a:r>
              <a:rPr lang="en-US" sz="2800" dirty="0" smtClean="0"/>
              <a:t>High Priority Requirements</a:t>
            </a:r>
          </a:p>
          <a:p>
            <a:pPr marL="457200" indent="-457200">
              <a:buFont typeface="Arial" panose="020B0604020202020204" pitchFamily="34" charset="0"/>
              <a:buChar char="•"/>
            </a:pPr>
            <a:r>
              <a:rPr lang="en-US" sz="2800" dirty="0" smtClean="0"/>
              <a:t>Level of Service Requirements</a:t>
            </a:r>
          </a:p>
          <a:p>
            <a:pPr marL="457200" indent="-457200">
              <a:buFont typeface="Arial" panose="020B0604020202020204" pitchFamily="34" charset="0"/>
              <a:buChar char="•"/>
            </a:pPr>
            <a:r>
              <a:rPr lang="en-US" sz="2800" dirty="0" smtClean="0"/>
              <a:t>Planning Poker</a:t>
            </a:r>
          </a:p>
          <a:p>
            <a:pPr marL="457200" indent="-457200">
              <a:buFont typeface="Arial" panose="020B0604020202020204" pitchFamily="34" charset="0"/>
              <a:buChar char="•"/>
            </a:pPr>
            <a:r>
              <a:rPr lang="en-US" sz="2800" dirty="0" smtClean="0"/>
              <a:t>Priority and Ranking of Features</a:t>
            </a:r>
          </a:p>
        </p:txBody>
      </p:sp>
    </p:spTree>
    <p:extLst>
      <p:ext uri="{BB962C8B-B14F-4D97-AF65-F5344CB8AC3E}">
        <p14:creationId xmlns:p14="http://schemas.microsoft.com/office/powerpoint/2010/main" val="2734057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Updates</a:t>
            </a:r>
            <a:endParaRPr lang="en-US" dirty="0"/>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The application shall display a static map of the Metro lines</a:t>
            </a:r>
          </a:p>
          <a:p>
            <a:pPr marL="401638" indent="-401638">
              <a:buClr>
                <a:schemeClr val="accent1">
                  <a:lumMod val="75000"/>
                </a:schemeClr>
              </a:buClr>
              <a:buSzPct val="100000"/>
              <a:buFont typeface="Arial" panose="020B0604020202020204" pitchFamily="34" charset="0"/>
              <a:buChar char="•"/>
            </a:pPr>
            <a:r>
              <a:rPr lang="en-US" dirty="0" smtClean="0"/>
              <a:t>The application shall allow each user to store one (1) credit card </a:t>
            </a:r>
          </a:p>
          <a:p>
            <a:pPr marL="401638" indent="-401638">
              <a:buClr>
                <a:schemeClr val="accent1">
                  <a:lumMod val="75000"/>
                </a:schemeClr>
              </a:buClr>
              <a:buSzPct val="100000"/>
              <a:buFont typeface="Arial" panose="020B0604020202020204" pitchFamily="34" charset="0"/>
              <a:buChar char="•"/>
            </a:pPr>
            <a:r>
              <a:rPr lang="en-US" dirty="0" smtClean="0"/>
              <a:t>The application shall support remote adjustment of ticket prices (e.g., senior discount) by TAP id through a web interface</a:t>
            </a:r>
          </a:p>
          <a:p>
            <a:pPr marL="401638" indent="-401638">
              <a:buClr>
                <a:schemeClr val="accent1">
                  <a:lumMod val="75000"/>
                </a:schemeClr>
              </a:buClr>
              <a:buSzPct val="100000"/>
              <a:buFont typeface="Arial" panose="020B0604020202020204" pitchFamily="34" charset="0"/>
              <a:buChar char="•"/>
            </a:pPr>
            <a:r>
              <a:rPr lang="en-US" dirty="0" smtClean="0"/>
              <a:t>The user shall be able to link up to five (5) dependents (name &amp; birthdate) to their account</a:t>
            </a:r>
          </a:p>
          <a:p>
            <a:pPr marL="401638" indent="-401638">
              <a:buClr>
                <a:schemeClr val="accent1">
                  <a:lumMod val="75000"/>
                </a:schemeClr>
              </a:buClr>
              <a:buSzPct val="100000"/>
              <a:buFont typeface="Arial" panose="020B0604020202020204" pitchFamily="34" charset="0"/>
              <a:buChar char="•"/>
            </a:pPr>
            <a:r>
              <a:rPr lang="en-US" dirty="0" smtClean="0"/>
              <a:t>The user shall be able to select up to two (2) dependents included on any transaction</a:t>
            </a:r>
          </a:p>
          <a:p>
            <a:pPr marL="657670" lvl="1" indent="-401638">
              <a:buClr>
                <a:schemeClr val="accent1">
                  <a:lumMod val="75000"/>
                </a:schemeClr>
              </a:buClr>
              <a:buSzPct val="100000"/>
              <a:buFont typeface="Arial" panose="020B0604020202020204" pitchFamily="34" charset="0"/>
              <a:buChar char="•"/>
            </a:pPr>
            <a:r>
              <a:rPr lang="en-US" dirty="0" smtClean="0"/>
              <a:t>If the dependent is over 5 years old, the application shall calculate the additional fare</a:t>
            </a:r>
          </a:p>
          <a:p>
            <a:endParaRPr lang="en-US" dirty="0"/>
          </a:p>
        </p:txBody>
      </p:sp>
    </p:spTree>
    <p:extLst>
      <p:ext uri="{BB962C8B-B14F-4D97-AF65-F5344CB8AC3E}">
        <p14:creationId xmlns:p14="http://schemas.microsoft.com/office/powerpoint/2010/main" val="221577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291167"/>
          </a:xfrm>
        </p:spPr>
        <p:txBody>
          <a:bodyPr/>
          <a:lstStyle/>
          <a:p>
            <a:r>
              <a:rPr lang="en-US" dirty="0" smtClean="0"/>
              <a:t>High Priority Requirements</a:t>
            </a:r>
            <a:endParaRPr lang="en-US" dirty="0"/>
          </a:p>
        </p:txBody>
      </p:sp>
      <p:sp>
        <p:nvSpPr>
          <p:cNvPr id="3" name="Content Placeholder 2"/>
          <p:cNvSpPr>
            <a:spLocks noGrp="1"/>
          </p:cNvSpPr>
          <p:nvPr>
            <p:ph idx="1"/>
          </p:nvPr>
        </p:nvSpPr>
        <p:spPr>
          <a:xfrm>
            <a:off x="676656" y="1600200"/>
            <a:ext cx="10753725" cy="5257799"/>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a:t>The application shall be compatible with the </a:t>
            </a:r>
            <a:r>
              <a:rPr lang="en-US" dirty="0" err="1"/>
              <a:t>iOS</a:t>
            </a:r>
            <a:r>
              <a:rPr lang="en-US" dirty="0"/>
              <a:t> platform.</a:t>
            </a:r>
          </a:p>
          <a:p>
            <a:pPr marL="401638" indent="-401638">
              <a:buClr>
                <a:schemeClr val="accent1">
                  <a:lumMod val="75000"/>
                </a:schemeClr>
              </a:buClr>
              <a:buSzPct val="100000"/>
              <a:buFont typeface="Arial" panose="020B0604020202020204" pitchFamily="34" charset="0"/>
              <a:buChar char="•"/>
            </a:pPr>
            <a:r>
              <a:rPr lang="en-US" dirty="0"/>
              <a:t>If it is a user’s first-time opening the application, the application shall prompt the user to enter an email address, password, birthdate, credit card information, and to create or link to a TAP account</a:t>
            </a:r>
            <a:r>
              <a:rPr lang="en-US" dirty="0" smtClean="0"/>
              <a:t>. If user already has account and is on new device- provide an alternative option to log in </a:t>
            </a:r>
          </a:p>
          <a:p>
            <a:pPr marL="401638" indent="-401638">
              <a:buClr>
                <a:schemeClr val="accent1">
                  <a:lumMod val="75000"/>
                </a:schemeClr>
              </a:buClr>
              <a:buSzPct val="100000"/>
              <a:buFont typeface="Arial" panose="020B0604020202020204" pitchFamily="34" charset="0"/>
              <a:buChar char="•"/>
            </a:pPr>
            <a:r>
              <a:rPr lang="en-US" dirty="0" smtClean="0"/>
              <a:t>If </a:t>
            </a:r>
            <a:r>
              <a:rPr lang="en-US" dirty="0"/>
              <a:t>the user selects to purchase a ticket, the application shall check to see if the user has an applicable TAP pass.</a:t>
            </a:r>
          </a:p>
          <a:p>
            <a:pPr marL="657670" lvl="1" indent="-401638">
              <a:buClr>
                <a:schemeClr val="accent1">
                  <a:lumMod val="75000"/>
                </a:schemeClr>
              </a:buClr>
              <a:buSzPct val="100000"/>
              <a:buFont typeface="Arial" panose="020B0604020202020204" pitchFamily="34" charset="0"/>
              <a:buChar char="•"/>
            </a:pPr>
            <a:r>
              <a:rPr lang="en-US" sz="2200" dirty="0"/>
              <a:t>If the user has an applicable TAP pass, the application shall generate the selected virtual ticket.</a:t>
            </a:r>
          </a:p>
          <a:p>
            <a:pPr marL="657670" lvl="1" indent="-401638">
              <a:buClr>
                <a:schemeClr val="accent1">
                  <a:lumMod val="75000"/>
                </a:schemeClr>
              </a:buClr>
              <a:buSzPct val="100000"/>
              <a:buFont typeface="Arial" panose="020B0604020202020204" pitchFamily="34" charset="0"/>
              <a:buChar char="•"/>
            </a:pPr>
            <a:r>
              <a:rPr lang="en-US" sz="2200" dirty="0"/>
              <a:t>If the user does not have an applicable TAP pass, the application shall confirm with the user that it will charge the connected credit card</a:t>
            </a:r>
            <a:r>
              <a:rPr lang="en-US" sz="2200" dirty="0" smtClean="0"/>
              <a:t>.</a:t>
            </a:r>
          </a:p>
          <a:p>
            <a:pPr marL="657670" lvl="1" indent="-401638">
              <a:buClr>
                <a:schemeClr val="accent1">
                  <a:lumMod val="75000"/>
                </a:schemeClr>
              </a:buClr>
              <a:buSzPct val="100000"/>
              <a:buFont typeface="Arial" panose="020B0604020202020204" pitchFamily="34" charset="0"/>
              <a:buChar char="•"/>
            </a:pPr>
            <a:r>
              <a:rPr lang="en-US" sz="2200" dirty="0" smtClean="0"/>
              <a:t>If the card does not process, an error message shall be displayed and the order shall not be accepted</a:t>
            </a:r>
          </a:p>
          <a:p>
            <a:pPr marL="657670" lvl="1" indent="-401638">
              <a:buClr>
                <a:schemeClr val="accent1">
                  <a:lumMod val="75000"/>
                </a:schemeClr>
              </a:buClr>
              <a:buSzPct val="100000"/>
              <a:buFont typeface="Arial" panose="020B0604020202020204" pitchFamily="34" charset="0"/>
              <a:buChar char="•"/>
            </a:pPr>
            <a:r>
              <a:rPr lang="en-US" sz="2200" dirty="0" smtClean="0"/>
              <a:t>If the transaction succeeds, the application shall create a virtual ticket</a:t>
            </a:r>
            <a:endParaRPr lang="en-US" sz="2200" dirty="0"/>
          </a:p>
        </p:txBody>
      </p:sp>
    </p:spTree>
    <p:extLst>
      <p:ext uri="{BB962C8B-B14F-4D97-AF65-F5344CB8AC3E}">
        <p14:creationId xmlns:p14="http://schemas.microsoft.com/office/powerpoint/2010/main" val="277590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Priority Requirements</a:t>
            </a:r>
            <a:endParaRPr lang="en-US" dirty="0"/>
          </a:p>
        </p:txBody>
      </p:sp>
      <p:sp>
        <p:nvSpPr>
          <p:cNvPr id="3" name="Content Placeholder 2"/>
          <p:cNvSpPr>
            <a:spLocks noGrp="1"/>
          </p:cNvSpPr>
          <p:nvPr>
            <p:ph idx="1"/>
          </p:nvPr>
        </p:nvSpPr>
        <p:spPr>
          <a:xfrm>
            <a:off x="676656" y="2011679"/>
            <a:ext cx="10753725" cy="4433725"/>
          </a:xfrm>
        </p:spPr>
        <p:txBody>
          <a:bodyPr>
            <a:normAutofit/>
          </a:bodyPr>
          <a:lstStyle/>
          <a:p>
            <a:pPr marL="358775" indent="-358775" defTabSz="473075">
              <a:lnSpc>
                <a:spcPct val="100000"/>
              </a:lnSpc>
              <a:spcBef>
                <a:spcPts val="1200"/>
              </a:spcBef>
              <a:buSzPct val="75000"/>
              <a:buFontTx/>
              <a:buChar char="•"/>
            </a:pPr>
            <a:r>
              <a:rPr lang="en-US" dirty="0"/>
              <a:t>If the user selects to user their ticket, the application shall signal the gate/reader up to a maximum of 3 attempts at 20 ± 5 second </a:t>
            </a:r>
            <a:r>
              <a:rPr lang="en-US" dirty="0" smtClean="0"/>
              <a:t>intervals.</a:t>
            </a:r>
          </a:p>
          <a:p>
            <a:pPr marL="358775" indent="-358775" defTabSz="473075">
              <a:lnSpc>
                <a:spcPct val="100000"/>
              </a:lnSpc>
              <a:spcBef>
                <a:spcPts val="1200"/>
              </a:spcBef>
              <a:buSzPct val="75000"/>
              <a:buFontTx/>
              <a:buChar char="•"/>
            </a:pPr>
            <a:r>
              <a:rPr lang="en-US" dirty="0" smtClean="0"/>
              <a:t>The </a:t>
            </a:r>
            <a:r>
              <a:rPr lang="en-US" dirty="0"/>
              <a:t>application shall allow administration to verify tickets using a QR scanner.</a:t>
            </a:r>
          </a:p>
          <a:p>
            <a:pPr marL="358775" indent="-358775" defTabSz="473075">
              <a:lnSpc>
                <a:spcPct val="100000"/>
              </a:lnSpc>
              <a:spcBef>
                <a:spcPts val="1200"/>
              </a:spcBef>
              <a:buSzPct val="75000"/>
              <a:buFontTx/>
              <a:buChar char="•"/>
            </a:pPr>
            <a:r>
              <a:rPr lang="en-US" dirty="0"/>
              <a:t>The application shall allow users to delete their account.</a:t>
            </a:r>
          </a:p>
          <a:p>
            <a:pPr marL="358775" indent="-358775" defTabSz="473075">
              <a:lnSpc>
                <a:spcPct val="100000"/>
              </a:lnSpc>
              <a:spcBef>
                <a:spcPts val="1200"/>
              </a:spcBef>
              <a:buSzPct val="75000"/>
              <a:buFontTx/>
              <a:buChar char="•"/>
            </a:pPr>
            <a:r>
              <a:rPr lang="en-US" dirty="0"/>
              <a:t>The application shall allow users to choose whether the app confirms payment or automatically performs the transaction.</a:t>
            </a:r>
          </a:p>
          <a:p>
            <a:pPr marL="358775" indent="-358775" defTabSz="473075">
              <a:lnSpc>
                <a:spcPct val="100000"/>
              </a:lnSpc>
              <a:spcBef>
                <a:spcPts val="1200"/>
              </a:spcBef>
              <a:buSzPct val="75000"/>
              <a:buFontTx/>
              <a:buChar char="•"/>
            </a:pPr>
            <a:r>
              <a:rPr lang="en-US" dirty="0"/>
              <a:t>The application shall provide visual and sound feedback upon completion of a transaction.</a:t>
            </a:r>
          </a:p>
          <a:p>
            <a:pPr marL="401638" indent="-401638">
              <a:lnSpc>
                <a:spcPct val="100000"/>
              </a:lnSpc>
              <a:spcBef>
                <a:spcPts val="1200"/>
              </a:spcBef>
              <a:buClr>
                <a:schemeClr val="accent1">
                  <a:lumMod val="75000"/>
                </a:schemeClr>
              </a:buClr>
              <a:buSzPct val="100000"/>
              <a:buFont typeface="Arial" panose="020B0604020202020204" pitchFamily="34" charset="0"/>
              <a:buChar char="•"/>
            </a:pPr>
            <a:endParaRPr lang="en-US" dirty="0"/>
          </a:p>
        </p:txBody>
      </p:sp>
    </p:spTree>
    <p:extLst>
      <p:ext uri="{BB962C8B-B14F-4D97-AF65-F5344CB8AC3E}">
        <p14:creationId xmlns:p14="http://schemas.microsoft.com/office/powerpoint/2010/main" val="2092852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Service Requirements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31848839"/>
              </p:ext>
            </p:extLst>
          </p:nvPr>
        </p:nvGraphicFramePr>
        <p:xfrm>
          <a:off x="1621672" y="1964868"/>
          <a:ext cx="8374735" cy="4053840"/>
        </p:xfrm>
        <a:graphic>
          <a:graphicData uri="http://schemas.openxmlformats.org/drawingml/2006/table">
            <a:tbl>
              <a:tblPr firstRow="1" bandRow="1">
                <a:tableStyleId>{5C22544A-7EE6-4342-B048-85BDC9FD1C3A}</a:tableStyleId>
              </a:tblPr>
              <a:tblGrid>
                <a:gridCol w="4639644"/>
                <a:gridCol w="1782305"/>
                <a:gridCol w="1952786"/>
              </a:tblGrid>
              <a:tr h="370840">
                <a:tc>
                  <a:txBody>
                    <a:bodyPr/>
                    <a:lstStyle/>
                    <a:p>
                      <a:r>
                        <a:rPr lang="en-US" sz="2400" dirty="0" smtClean="0"/>
                        <a:t>Requirement</a:t>
                      </a:r>
                      <a:endParaRPr lang="en-US" sz="2400" dirty="0"/>
                    </a:p>
                  </a:txBody>
                  <a:tcPr/>
                </a:tc>
                <a:tc>
                  <a:txBody>
                    <a:bodyPr/>
                    <a:lstStyle/>
                    <a:p>
                      <a:pPr algn="ctr"/>
                      <a:r>
                        <a:rPr lang="en-US" sz="2400" dirty="0" smtClean="0"/>
                        <a:t>Desired</a:t>
                      </a:r>
                      <a:endParaRPr lang="en-US" sz="2400" baseline="0" dirty="0" smtClean="0"/>
                    </a:p>
                    <a:p>
                      <a:pPr algn="ctr"/>
                      <a:r>
                        <a:rPr lang="en-US" sz="2400" baseline="0" dirty="0" smtClean="0"/>
                        <a:t>Level</a:t>
                      </a:r>
                      <a:endParaRPr lang="en-US" sz="2400" dirty="0"/>
                    </a:p>
                  </a:txBody>
                  <a:tcPr/>
                </a:tc>
                <a:tc>
                  <a:txBody>
                    <a:bodyPr/>
                    <a:lstStyle/>
                    <a:p>
                      <a:pPr algn="ctr"/>
                      <a:r>
                        <a:rPr lang="en-US" sz="2400" dirty="0" smtClean="0"/>
                        <a:t>Accepted Level</a:t>
                      </a:r>
                      <a:endParaRPr lang="en-US" sz="2400" dirty="0"/>
                    </a:p>
                  </a:txBody>
                  <a:tcPr/>
                </a:tc>
              </a:tr>
              <a:tr h="370840">
                <a:tc>
                  <a:txBody>
                    <a:bodyPr/>
                    <a:lstStyle/>
                    <a:p>
                      <a:r>
                        <a:rPr lang="en-US" sz="2200" dirty="0" smtClean="0"/>
                        <a:t>Concurrent Users</a:t>
                      </a:r>
                      <a:endParaRPr lang="en-US" sz="2200" dirty="0"/>
                    </a:p>
                  </a:txBody>
                  <a:tcPr/>
                </a:tc>
                <a:tc>
                  <a:txBody>
                    <a:bodyPr/>
                    <a:lstStyle/>
                    <a:p>
                      <a:pPr algn="ctr"/>
                      <a:r>
                        <a:rPr lang="en-US" sz="2200" dirty="0" smtClean="0"/>
                        <a:t>150,000</a:t>
                      </a:r>
                      <a:endParaRPr lang="en-US" sz="2200" dirty="0"/>
                    </a:p>
                  </a:txBody>
                  <a:tcPr/>
                </a:tc>
                <a:tc>
                  <a:txBody>
                    <a:bodyPr/>
                    <a:lstStyle/>
                    <a:p>
                      <a:pPr algn="ctr"/>
                      <a:r>
                        <a:rPr lang="en-US" sz="2200" dirty="0" smtClean="0"/>
                        <a:t>75,000</a:t>
                      </a:r>
                      <a:endParaRPr lang="en-US" sz="2200" dirty="0"/>
                    </a:p>
                  </a:txBody>
                  <a:tcPr/>
                </a:tc>
              </a:tr>
              <a:tr h="370840">
                <a:tc>
                  <a:txBody>
                    <a:bodyPr/>
                    <a:lstStyle/>
                    <a:p>
                      <a:r>
                        <a:rPr lang="en-US" sz="2200" dirty="0" smtClean="0"/>
                        <a:t>User Location Time</a:t>
                      </a:r>
                      <a:endParaRPr lang="en-US" sz="2200" dirty="0"/>
                    </a:p>
                  </a:txBody>
                  <a:tcPr/>
                </a:tc>
                <a:tc>
                  <a:txBody>
                    <a:bodyPr/>
                    <a:lstStyle/>
                    <a:p>
                      <a:pPr algn="ctr"/>
                      <a:r>
                        <a:rPr lang="en-US" sz="2200" dirty="0" smtClean="0"/>
                        <a:t>7s</a:t>
                      </a:r>
                      <a:endParaRPr lang="en-US" sz="2200" dirty="0"/>
                    </a:p>
                  </a:txBody>
                  <a:tcPr/>
                </a:tc>
                <a:tc>
                  <a:txBody>
                    <a:bodyPr/>
                    <a:lstStyle/>
                    <a:p>
                      <a:pPr algn="ctr"/>
                      <a:r>
                        <a:rPr lang="en-US" sz="2200" dirty="0" smtClean="0"/>
                        <a:t>15s</a:t>
                      </a:r>
                      <a:endParaRPr lang="en-US" sz="2200" dirty="0"/>
                    </a:p>
                  </a:txBody>
                  <a:tcPr/>
                </a:tc>
              </a:tr>
              <a:tr h="370840">
                <a:tc>
                  <a:txBody>
                    <a:bodyPr/>
                    <a:lstStyle/>
                    <a:p>
                      <a:r>
                        <a:rPr lang="en-US" sz="2200" dirty="0" smtClean="0"/>
                        <a:t>Transaction Time</a:t>
                      </a:r>
                      <a:endParaRPr lang="en-US" sz="2200" dirty="0"/>
                    </a:p>
                  </a:txBody>
                  <a:tcPr/>
                </a:tc>
                <a:tc>
                  <a:txBody>
                    <a:bodyPr/>
                    <a:lstStyle/>
                    <a:p>
                      <a:pPr algn="ctr"/>
                      <a:r>
                        <a:rPr lang="en-US" sz="2200" dirty="0" smtClean="0"/>
                        <a:t>5s</a:t>
                      </a:r>
                      <a:endParaRPr lang="en-US" sz="2200" dirty="0"/>
                    </a:p>
                  </a:txBody>
                  <a:tcPr/>
                </a:tc>
                <a:tc>
                  <a:txBody>
                    <a:bodyPr/>
                    <a:lstStyle/>
                    <a:p>
                      <a:pPr algn="ctr"/>
                      <a:r>
                        <a:rPr lang="en-US" sz="2200" dirty="0" smtClean="0"/>
                        <a:t>10s</a:t>
                      </a:r>
                      <a:endParaRPr lang="en-US" sz="2200" dirty="0"/>
                    </a:p>
                  </a:txBody>
                  <a:tcPr/>
                </a:tc>
              </a:tr>
              <a:tr h="370840">
                <a:tc>
                  <a:txBody>
                    <a:bodyPr/>
                    <a:lstStyle/>
                    <a:p>
                      <a:r>
                        <a:rPr lang="en-US" sz="2200" dirty="0" smtClean="0"/>
                        <a:t>%</a:t>
                      </a:r>
                      <a:r>
                        <a:rPr lang="en-US" sz="2200" baseline="0" dirty="0" smtClean="0"/>
                        <a:t> first-time users able to purchase ticket without external help</a:t>
                      </a:r>
                      <a:endParaRPr lang="en-US" sz="2200" dirty="0"/>
                    </a:p>
                  </a:txBody>
                  <a:tcPr/>
                </a:tc>
                <a:tc>
                  <a:txBody>
                    <a:bodyPr/>
                    <a:lstStyle/>
                    <a:p>
                      <a:pPr algn="ctr"/>
                      <a:r>
                        <a:rPr lang="en-US" sz="2200" dirty="0" smtClean="0"/>
                        <a:t>85</a:t>
                      </a:r>
                      <a:endParaRPr lang="en-US" sz="2200" dirty="0"/>
                    </a:p>
                  </a:txBody>
                  <a:tcPr/>
                </a:tc>
                <a:tc>
                  <a:txBody>
                    <a:bodyPr/>
                    <a:lstStyle/>
                    <a:p>
                      <a:pPr algn="ctr"/>
                      <a:r>
                        <a:rPr lang="en-US" sz="2200" dirty="0" smtClean="0"/>
                        <a:t>80</a:t>
                      </a:r>
                      <a:endParaRPr lang="en-US" sz="2200" dirty="0"/>
                    </a:p>
                  </a:txBody>
                  <a:tcPr/>
                </a:tc>
              </a:tr>
              <a:tr h="370840">
                <a:tc>
                  <a:txBody>
                    <a:bodyPr/>
                    <a:lstStyle/>
                    <a:p>
                      <a:r>
                        <a:rPr lang="en-US" sz="2200" dirty="0" smtClean="0"/>
                        <a:t>Average time for user to create an account</a:t>
                      </a:r>
                      <a:endParaRPr lang="en-US" sz="2200" dirty="0"/>
                    </a:p>
                  </a:txBody>
                  <a:tcPr/>
                </a:tc>
                <a:tc>
                  <a:txBody>
                    <a:bodyPr/>
                    <a:lstStyle/>
                    <a:p>
                      <a:pPr algn="ctr"/>
                      <a:r>
                        <a:rPr lang="en-US" sz="2200" dirty="0" smtClean="0"/>
                        <a:t>60s</a:t>
                      </a:r>
                      <a:endParaRPr lang="en-US" sz="2200" dirty="0"/>
                    </a:p>
                  </a:txBody>
                  <a:tcPr/>
                </a:tc>
                <a:tc>
                  <a:txBody>
                    <a:bodyPr/>
                    <a:lstStyle/>
                    <a:p>
                      <a:pPr algn="ctr"/>
                      <a:r>
                        <a:rPr lang="en-US" sz="2200" dirty="0" smtClean="0"/>
                        <a:t>90s</a:t>
                      </a:r>
                      <a:endParaRPr lang="en-US" sz="2200" dirty="0"/>
                    </a:p>
                  </a:txBody>
                  <a:tcPr/>
                </a:tc>
              </a:tr>
              <a:tr h="370840">
                <a:tc>
                  <a:txBody>
                    <a:bodyPr/>
                    <a:lstStyle/>
                    <a:p>
                      <a:r>
                        <a:rPr lang="en-US" sz="2200" dirty="0" smtClean="0"/>
                        <a:t>Failed ticket transactions per 1000</a:t>
                      </a:r>
                      <a:endParaRPr lang="en-US" sz="2200" dirty="0"/>
                    </a:p>
                  </a:txBody>
                  <a:tcPr/>
                </a:tc>
                <a:tc>
                  <a:txBody>
                    <a:bodyPr/>
                    <a:lstStyle/>
                    <a:p>
                      <a:pPr algn="ctr"/>
                      <a:r>
                        <a:rPr lang="en-US" sz="2200" dirty="0" smtClean="0"/>
                        <a:t>.25</a:t>
                      </a:r>
                      <a:endParaRPr lang="en-US" sz="2200" dirty="0"/>
                    </a:p>
                  </a:txBody>
                  <a:tcPr/>
                </a:tc>
                <a:tc>
                  <a:txBody>
                    <a:bodyPr/>
                    <a:lstStyle/>
                    <a:p>
                      <a:pPr algn="ctr"/>
                      <a:r>
                        <a:rPr lang="en-US" sz="2200" dirty="0" smtClean="0"/>
                        <a:t>1</a:t>
                      </a:r>
                      <a:endParaRPr lang="en-US" sz="2200" dirty="0"/>
                    </a:p>
                  </a:txBody>
                  <a:tcPr/>
                </a:tc>
              </a:tr>
            </a:tbl>
          </a:graphicData>
        </a:graphic>
      </p:graphicFrame>
    </p:spTree>
    <p:extLst>
      <p:ext uri="{BB962C8B-B14F-4D97-AF65-F5344CB8AC3E}">
        <p14:creationId xmlns:p14="http://schemas.microsoft.com/office/powerpoint/2010/main" val="353459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4" y="0"/>
            <a:ext cx="10772775" cy="1249363"/>
          </a:xfrm>
        </p:spPr>
        <p:txBody>
          <a:bodyPr/>
          <a:lstStyle/>
          <a:p>
            <a:r>
              <a:rPr lang="en-US" dirty="0" smtClean="0"/>
              <a:t>Planning Poker</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2382" y="971550"/>
            <a:ext cx="6527306" cy="5886450"/>
          </a:xfrm>
        </p:spPr>
      </p:pic>
    </p:spTree>
    <p:extLst>
      <p:ext uri="{BB962C8B-B14F-4D97-AF65-F5344CB8AC3E}">
        <p14:creationId xmlns:p14="http://schemas.microsoft.com/office/powerpoint/2010/main" val="825465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Priority Features &amp; Ranking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549" y="2018303"/>
            <a:ext cx="5923198" cy="3906247"/>
          </a:xfrm>
        </p:spPr>
      </p:pic>
    </p:spTree>
    <p:extLst>
      <p:ext uri="{BB962C8B-B14F-4D97-AF65-F5344CB8AC3E}">
        <p14:creationId xmlns:p14="http://schemas.microsoft.com/office/powerpoint/2010/main" val="327477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 Priority Features &amp; Ranking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718" y="2157731"/>
            <a:ext cx="6169642" cy="3582373"/>
          </a:xfrm>
        </p:spPr>
      </p:pic>
    </p:spTree>
    <p:extLst>
      <p:ext uri="{BB962C8B-B14F-4D97-AF65-F5344CB8AC3E}">
        <p14:creationId xmlns:p14="http://schemas.microsoft.com/office/powerpoint/2010/main" val="420897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Priority Features &amp; Ranking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155" y="2157731"/>
            <a:ext cx="7211967" cy="2491688"/>
          </a:xfrm>
        </p:spPr>
      </p:pic>
    </p:spTree>
    <p:extLst>
      <p:ext uri="{BB962C8B-B14F-4D97-AF65-F5344CB8AC3E}">
        <p14:creationId xmlns:p14="http://schemas.microsoft.com/office/powerpoint/2010/main" val="1528154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0"/>
            <a:ext cx="10782300" cy="2266950"/>
          </a:xfrm>
        </p:spPr>
        <p:txBody>
          <a:bodyPr/>
          <a:lstStyle/>
          <a:p>
            <a:r>
              <a:rPr lang="en-US" sz="8200" b="1" dirty="0" smtClean="0"/>
              <a:t>Architecture</a:t>
            </a:r>
            <a:endParaRPr lang="en-US" sz="8200" b="1" dirty="0"/>
          </a:p>
        </p:txBody>
      </p:sp>
      <p:sp>
        <p:nvSpPr>
          <p:cNvPr id="5" name="Subtitle 4"/>
          <p:cNvSpPr>
            <a:spLocks noGrp="1"/>
          </p:cNvSpPr>
          <p:nvPr>
            <p:ph type="subTitle" idx="1"/>
          </p:nvPr>
        </p:nvSpPr>
        <p:spPr>
          <a:xfrm>
            <a:off x="667512" y="2266950"/>
            <a:ext cx="9228201" cy="3752850"/>
          </a:xfrm>
        </p:spPr>
        <p:txBody>
          <a:bodyPr>
            <a:normAutofit/>
          </a:bodyPr>
          <a:lstStyle/>
          <a:p>
            <a:pPr marL="457200" indent="-457200">
              <a:buFont typeface="Arial" panose="020B0604020202020204" pitchFamily="34" charset="0"/>
              <a:buChar char="•"/>
            </a:pPr>
            <a:r>
              <a:rPr lang="en-US" sz="2800" dirty="0" smtClean="0"/>
              <a:t>Overall Architecture</a:t>
            </a:r>
          </a:p>
          <a:p>
            <a:pPr marL="457200" indent="-457200">
              <a:buFont typeface="Arial" panose="020B0604020202020204" pitchFamily="34" charset="0"/>
              <a:buChar char="•"/>
            </a:pPr>
            <a:r>
              <a:rPr lang="en-US" sz="2800" dirty="0" smtClean="0"/>
              <a:t>Detailed Architecture</a:t>
            </a:r>
          </a:p>
          <a:p>
            <a:pPr marL="457200" indent="-457200">
              <a:buFont typeface="Arial" panose="020B0604020202020204" pitchFamily="34" charset="0"/>
              <a:buChar char="•"/>
            </a:pPr>
            <a:r>
              <a:rPr lang="en-US" sz="2800" dirty="0" smtClean="0"/>
              <a:t>Design</a:t>
            </a:r>
          </a:p>
          <a:p>
            <a:pPr marL="457200" indent="-457200">
              <a:buFont typeface="Arial" panose="020B0604020202020204" pitchFamily="34" charset="0"/>
              <a:buChar char="•"/>
            </a:pPr>
            <a:r>
              <a:rPr lang="en-US" sz="2800" dirty="0" smtClean="0"/>
              <a:t>COTS/Reuse</a:t>
            </a:r>
            <a:endParaRPr lang="en-US" sz="2800" dirty="0"/>
          </a:p>
        </p:txBody>
      </p:sp>
    </p:spTree>
    <p:extLst>
      <p:ext uri="{BB962C8B-B14F-4D97-AF65-F5344CB8AC3E}">
        <p14:creationId xmlns:p14="http://schemas.microsoft.com/office/powerpoint/2010/main" val="320007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0"/>
            <a:ext cx="10782300" cy="2419350"/>
          </a:xfrm>
        </p:spPr>
        <p:txBody>
          <a:bodyPr/>
          <a:lstStyle/>
          <a:p>
            <a:r>
              <a:rPr lang="en-US" sz="8200" b="1" dirty="0" smtClean="0"/>
              <a:t>System Overview and Purpose</a:t>
            </a:r>
            <a:endParaRPr lang="en-US" sz="8200" b="1" dirty="0"/>
          </a:p>
        </p:txBody>
      </p:sp>
      <p:sp>
        <p:nvSpPr>
          <p:cNvPr id="5" name="Subtitle 4"/>
          <p:cNvSpPr>
            <a:spLocks noGrp="1"/>
          </p:cNvSpPr>
          <p:nvPr>
            <p:ph type="subTitle" idx="1"/>
          </p:nvPr>
        </p:nvSpPr>
        <p:spPr>
          <a:xfrm>
            <a:off x="667512" y="2419350"/>
            <a:ext cx="9228201" cy="4133850"/>
          </a:xfrm>
        </p:spPr>
        <p:txBody>
          <a:bodyPr>
            <a:normAutofit lnSpcReduction="10000"/>
          </a:bodyPr>
          <a:lstStyle/>
          <a:p>
            <a:pPr marL="457200" indent="-457200">
              <a:buFont typeface="Arial" panose="020B0604020202020204" pitchFamily="34" charset="0"/>
              <a:buChar char="•"/>
            </a:pPr>
            <a:r>
              <a:rPr lang="en-US" sz="2800" dirty="0" smtClean="0"/>
              <a:t>System Purpose</a:t>
            </a:r>
          </a:p>
          <a:p>
            <a:pPr marL="457200" indent="-457200">
              <a:buFont typeface="Arial" panose="020B0604020202020204" pitchFamily="34" charset="0"/>
              <a:buChar char="•"/>
            </a:pPr>
            <a:r>
              <a:rPr lang="en-US" sz="2800" dirty="0" smtClean="0"/>
              <a:t>System Overview</a:t>
            </a:r>
          </a:p>
          <a:p>
            <a:pPr marL="457200" indent="-457200">
              <a:buFont typeface="Arial" panose="020B0604020202020204" pitchFamily="34" charset="0"/>
              <a:buChar char="•"/>
            </a:pPr>
            <a:r>
              <a:rPr lang="en-US" sz="2800" dirty="0" smtClean="0"/>
              <a:t>Changes in Current System and Deficiencies</a:t>
            </a:r>
          </a:p>
          <a:p>
            <a:pPr marL="457200" indent="-457200">
              <a:buFont typeface="Arial" panose="020B0604020202020204" pitchFamily="34" charset="0"/>
              <a:buChar char="•"/>
            </a:pPr>
            <a:r>
              <a:rPr lang="en-US" sz="2800" dirty="0" smtClean="0"/>
              <a:t>Proposed New System </a:t>
            </a:r>
          </a:p>
          <a:p>
            <a:pPr marL="457200" indent="-457200">
              <a:buFont typeface="Arial" panose="020B0604020202020204" pitchFamily="34" charset="0"/>
              <a:buChar char="•"/>
            </a:pPr>
            <a:r>
              <a:rPr lang="en-US" sz="2800" dirty="0" smtClean="0"/>
              <a:t>System Boundary &amp; Environment</a:t>
            </a:r>
          </a:p>
          <a:p>
            <a:pPr marL="457200" indent="-457200">
              <a:buFont typeface="Arial" panose="020B0604020202020204" pitchFamily="34" charset="0"/>
              <a:buChar char="•"/>
            </a:pPr>
            <a:r>
              <a:rPr lang="en-US" sz="2800" dirty="0" smtClean="0"/>
              <a:t>Element Relationship Diagram</a:t>
            </a:r>
          </a:p>
          <a:p>
            <a:pPr marL="457200" indent="-457200">
              <a:buFont typeface="Arial" panose="020B0604020202020204" pitchFamily="34" charset="0"/>
              <a:buChar char="•"/>
            </a:pPr>
            <a:r>
              <a:rPr lang="en-US" sz="2800" dirty="0" smtClean="0"/>
              <a:t>Desired Capabilities and Goals</a:t>
            </a:r>
          </a:p>
          <a:p>
            <a:pPr marL="457200" indent="-457200">
              <a:buFont typeface="Arial" panose="020B0604020202020204" pitchFamily="34" charset="0"/>
              <a:buChar char="•"/>
            </a:pPr>
            <a:r>
              <a:rPr lang="en-US" sz="2800" dirty="0" smtClean="0"/>
              <a:t>Top Level Scenario</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429958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29352" y="1514782"/>
            <a:ext cx="8353425" cy="5067300"/>
          </a:xfrm>
          <a:prstGeom prst="rect">
            <a:avLst/>
          </a:prstGeom>
        </p:spPr>
      </p:pic>
      <p:sp>
        <p:nvSpPr>
          <p:cNvPr id="9" name="Title 1"/>
          <p:cNvSpPr txBox="1">
            <a:spLocks/>
          </p:cNvSpPr>
          <p:nvPr/>
        </p:nvSpPr>
        <p:spPr>
          <a:xfrm>
            <a:off x="678427" y="0"/>
            <a:ext cx="11017044" cy="207952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dirty="0" smtClean="0"/>
              <a:t>Overall Architecture</a:t>
            </a:r>
            <a:endParaRPr lang="en-US" dirty="0"/>
          </a:p>
        </p:txBody>
      </p:sp>
    </p:spTree>
    <p:extLst>
      <p:ext uri="{BB962C8B-B14F-4D97-AF65-F5344CB8AC3E}">
        <p14:creationId xmlns:p14="http://schemas.microsoft.com/office/powerpoint/2010/main" val="235544231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Architecture</a:t>
            </a:r>
            <a:endParaRPr lang="en-US" dirty="0"/>
          </a:p>
        </p:txBody>
      </p:sp>
      <p:sp>
        <p:nvSpPr>
          <p:cNvPr id="3" name="Content Placeholder 2"/>
          <p:cNvSpPr>
            <a:spLocks noGrp="1"/>
          </p:cNvSpPr>
          <p:nvPr>
            <p:ph idx="1"/>
          </p:nvPr>
        </p:nvSpPr>
        <p:spPr>
          <a:xfrm>
            <a:off x="676656" y="2011680"/>
            <a:ext cx="5471733"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Classes shown in this figure</a:t>
            </a:r>
          </a:p>
        </p:txBody>
      </p:sp>
      <p:pic>
        <p:nvPicPr>
          <p:cNvPr id="4" name="Content Placeholder 3" descr="Class Diagram1.png"/>
          <p:cNvPicPr>
            <a:picLocks noChangeAspect="1"/>
          </p:cNvPicPr>
          <p:nvPr/>
        </p:nvPicPr>
        <p:blipFill>
          <a:blip r:embed="rId2"/>
          <a:stretch>
            <a:fillRect/>
          </a:stretch>
        </p:blipFill>
        <p:spPr>
          <a:xfrm>
            <a:off x="7062788" y="345600"/>
            <a:ext cx="3452812" cy="5402738"/>
          </a:xfrm>
          <a:prstGeom prst="rect">
            <a:avLst/>
          </a:prstGeom>
        </p:spPr>
      </p:pic>
    </p:spTree>
    <p:extLst>
      <p:ext uri="{BB962C8B-B14F-4D97-AF65-F5344CB8AC3E}">
        <p14:creationId xmlns:p14="http://schemas.microsoft.com/office/powerpoint/2010/main" val="14471549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Focused on simple, easy to use interface and design</a:t>
            </a:r>
          </a:p>
          <a:p>
            <a:pPr marL="401638" indent="-401638">
              <a:buClr>
                <a:schemeClr val="accent1">
                  <a:lumMod val="75000"/>
                </a:schemeClr>
              </a:buClr>
              <a:buSzPct val="100000"/>
              <a:buFont typeface="Arial" panose="020B0604020202020204" pitchFamily="34" charset="0"/>
              <a:buChar char="•"/>
            </a:pPr>
            <a:r>
              <a:rPr lang="en-US" dirty="0" smtClean="0"/>
              <a:t>Color scheme was inspired by the current colors on TAPs website</a:t>
            </a:r>
          </a:p>
          <a:p>
            <a:pPr marL="401638" indent="-401638">
              <a:buClr>
                <a:schemeClr val="accent1">
                  <a:lumMod val="75000"/>
                </a:schemeClr>
              </a:buClr>
              <a:buSzPct val="100000"/>
              <a:buFont typeface="Arial" panose="020B0604020202020204" pitchFamily="34" charset="0"/>
              <a:buChar char="•"/>
            </a:pPr>
            <a:r>
              <a:rPr lang="en-US" dirty="0" smtClean="0"/>
              <a:t>Design was updated after feedback from over 40 survey participants</a:t>
            </a:r>
          </a:p>
          <a:p>
            <a:pPr marL="401638" indent="-401638">
              <a:buClr>
                <a:schemeClr val="accent1">
                  <a:lumMod val="75000"/>
                </a:schemeClr>
              </a:buClr>
              <a:buSzPct val="100000"/>
              <a:buFont typeface="Arial" panose="020B0604020202020204" pitchFamily="34" charset="0"/>
              <a:buChar char="•"/>
            </a:pPr>
            <a:r>
              <a:rPr lang="en-US" dirty="0" smtClean="0"/>
              <a:t>App designed to look nice and function properly on multiple platforms and devices</a:t>
            </a:r>
          </a:p>
        </p:txBody>
      </p:sp>
    </p:spTree>
    <p:extLst>
      <p:ext uri="{BB962C8B-B14F-4D97-AF65-F5344CB8AC3E}">
        <p14:creationId xmlns:p14="http://schemas.microsoft.com/office/powerpoint/2010/main" val="221492257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COTS/reuse Selections</a:t>
            </a:r>
            <a:endParaRPr lang="en-US" dirty="0"/>
          </a:p>
        </p:txBody>
      </p:sp>
      <p:sp>
        <p:nvSpPr>
          <p:cNvPr id="5"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err="1" smtClean="0"/>
              <a:t>PhoneGap</a:t>
            </a:r>
            <a:endParaRPr lang="en-US" dirty="0" smtClean="0"/>
          </a:p>
          <a:p>
            <a:pPr marL="657670" lvl="1" indent="-401638">
              <a:buClr>
                <a:schemeClr val="accent1">
                  <a:lumMod val="75000"/>
                </a:schemeClr>
              </a:buClr>
              <a:buSzPct val="100000"/>
              <a:buFont typeface="Arial" panose="020B0604020202020204" pitchFamily="34" charset="0"/>
              <a:buChar char="•"/>
            </a:pPr>
            <a:r>
              <a:rPr lang="en-US" dirty="0" smtClean="0"/>
              <a:t>Allows for simultaneous development on multiple platforms</a:t>
            </a:r>
          </a:p>
          <a:p>
            <a:pPr marL="657670" lvl="1" indent="-401638">
              <a:buClr>
                <a:schemeClr val="accent1">
                  <a:lumMod val="75000"/>
                </a:schemeClr>
              </a:buClr>
              <a:buSzPct val="100000"/>
              <a:buFont typeface="Arial" panose="020B0604020202020204" pitchFamily="34" charset="0"/>
              <a:buChar char="•"/>
            </a:pPr>
            <a:r>
              <a:rPr lang="en-US" dirty="0" smtClean="0"/>
              <a:t>Enables portable apps</a:t>
            </a:r>
          </a:p>
          <a:p>
            <a:pPr marL="401638" indent="-401638">
              <a:buClr>
                <a:schemeClr val="accent1">
                  <a:lumMod val="75000"/>
                </a:schemeClr>
              </a:buClr>
              <a:buSzPct val="100000"/>
              <a:buFont typeface="Arial" panose="020B0604020202020204" pitchFamily="34" charset="0"/>
              <a:buChar char="•"/>
            </a:pPr>
            <a:r>
              <a:rPr lang="en-US" dirty="0" smtClean="0"/>
              <a:t>Fluid UI</a:t>
            </a:r>
          </a:p>
          <a:p>
            <a:pPr marL="657670" lvl="1" indent="-401638">
              <a:buClr>
                <a:schemeClr val="accent1">
                  <a:lumMod val="75000"/>
                </a:schemeClr>
              </a:buClr>
              <a:buSzPct val="100000"/>
              <a:buFont typeface="Arial" panose="020B0604020202020204" pitchFamily="34" charset="0"/>
              <a:buChar char="•"/>
            </a:pPr>
            <a:r>
              <a:rPr lang="en-US" dirty="0" smtClean="0"/>
              <a:t>Prototype development</a:t>
            </a:r>
          </a:p>
        </p:txBody>
      </p:sp>
    </p:spTree>
    <p:extLst>
      <p:ext uri="{BB962C8B-B14F-4D97-AF65-F5344CB8AC3E}">
        <p14:creationId xmlns:p14="http://schemas.microsoft.com/office/powerpoint/2010/main" val="2472666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0"/>
            <a:ext cx="10782300" cy="2266950"/>
          </a:xfrm>
        </p:spPr>
        <p:txBody>
          <a:bodyPr/>
          <a:lstStyle/>
          <a:p>
            <a:r>
              <a:rPr lang="en-US" sz="8200" b="1" dirty="0" smtClean="0"/>
              <a:t>Feasibility Evidence</a:t>
            </a:r>
            <a:endParaRPr lang="en-US" sz="8200" b="1" dirty="0"/>
          </a:p>
        </p:txBody>
      </p:sp>
      <p:sp>
        <p:nvSpPr>
          <p:cNvPr id="5" name="Subtitle 4"/>
          <p:cNvSpPr>
            <a:spLocks noGrp="1"/>
          </p:cNvSpPr>
          <p:nvPr>
            <p:ph type="subTitle" idx="1"/>
          </p:nvPr>
        </p:nvSpPr>
        <p:spPr>
          <a:xfrm>
            <a:off x="667512" y="2266950"/>
            <a:ext cx="9228201" cy="3752850"/>
          </a:xfrm>
        </p:spPr>
        <p:txBody>
          <a:bodyPr>
            <a:normAutofit/>
          </a:bodyPr>
          <a:lstStyle/>
          <a:p>
            <a:pPr marL="457200" indent="-457200">
              <a:buFont typeface="Arial" panose="020B0604020202020204" pitchFamily="34" charset="0"/>
              <a:buChar char="•"/>
            </a:pPr>
            <a:r>
              <a:rPr lang="en-US" sz="2800" dirty="0" smtClean="0"/>
              <a:t>Major Risks</a:t>
            </a:r>
          </a:p>
          <a:p>
            <a:pPr marL="457200" indent="-457200">
              <a:buFont typeface="Arial" panose="020B0604020202020204" pitchFamily="34" charset="0"/>
              <a:buChar char="•"/>
            </a:pPr>
            <a:r>
              <a:rPr lang="en-US" sz="2800" dirty="0" smtClean="0"/>
              <a:t>Risk Tracker</a:t>
            </a:r>
          </a:p>
          <a:p>
            <a:pPr marL="457200" indent="-457200">
              <a:buFont typeface="Arial" panose="020B0604020202020204" pitchFamily="34" charset="0"/>
              <a:buChar char="•"/>
            </a:pPr>
            <a:r>
              <a:rPr lang="en-US" sz="2800" dirty="0" smtClean="0"/>
              <a:t>Risk Management Overview</a:t>
            </a:r>
          </a:p>
          <a:p>
            <a:pPr marL="457200" indent="-457200">
              <a:buFont typeface="Arial" panose="020B0604020202020204" pitchFamily="34" charset="0"/>
              <a:buChar char="•"/>
            </a:pPr>
            <a:r>
              <a:rPr lang="en-US" sz="2800" dirty="0" smtClean="0"/>
              <a:t>User Personas</a:t>
            </a:r>
          </a:p>
          <a:p>
            <a:pPr marL="914400" lvl="1" indent="-457200" algn="l">
              <a:buClr>
                <a:schemeClr val="bg1"/>
              </a:buClr>
              <a:buFont typeface="Calibri Light" panose="020F0302020204030204" pitchFamily="34" charset="0"/>
              <a:buChar char="•"/>
            </a:pPr>
            <a:r>
              <a:rPr lang="en-US" sz="2400" dirty="0" smtClean="0">
                <a:solidFill>
                  <a:schemeClr val="bg1"/>
                </a:solidFill>
              </a:rPr>
              <a:t>Existing Personas Summary</a:t>
            </a:r>
          </a:p>
          <a:p>
            <a:pPr marL="914400" lvl="1" indent="-457200" algn="l">
              <a:buClr>
                <a:schemeClr val="bg1"/>
              </a:buClr>
              <a:buFont typeface="Calibri Light" panose="020F0302020204030204" pitchFamily="34" charset="0"/>
              <a:buChar char="•"/>
            </a:pPr>
            <a:r>
              <a:rPr lang="en-US" sz="2400" dirty="0" smtClean="0">
                <a:solidFill>
                  <a:schemeClr val="bg1"/>
                </a:solidFill>
              </a:rPr>
              <a:t>New Persona</a:t>
            </a:r>
          </a:p>
        </p:txBody>
      </p:sp>
    </p:spTree>
    <p:extLst>
      <p:ext uri="{BB962C8B-B14F-4D97-AF65-F5344CB8AC3E}">
        <p14:creationId xmlns:p14="http://schemas.microsoft.com/office/powerpoint/2010/main" val="174692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0"/>
            <a:ext cx="10772775" cy="1756287"/>
          </a:xfrm>
        </p:spPr>
        <p:txBody>
          <a:bodyPr/>
          <a:lstStyle/>
          <a:p>
            <a:r>
              <a:rPr lang="en-US" dirty="0" smtClean="0"/>
              <a:t>Security Risk</a:t>
            </a:r>
            <a:endParaRPr lang="en-US" dirty="0"/>
          </a:p>
        </p:txBody>
      </p:sp>
      <p:sp>
        <p:nvSpPr>
          <p:cNvPr id="5" name="Content Placeholder 2"/>
          <p:cNvSpPr>
            <a:spLocks noGrp="1"/>
          </p:cNvSpPr>
          <p:nvPr>
            <p:ph idx="1"/>
          </p:nvPr>
        </p:nvSpPr>
        <p:spPr>
          <a:xfrm>
            <a:off x="667130" y="1299200"/>
            <a:ext cx="10753725" cy="5163015"/>
          </a:xfrm>
        </p:spPr>
        <p:txBody>
          <a:bodyPr>
            <a:normAutofit lnSpcReduction="10000"/>
          </a:bodyPr>
          <a:lstStyle/>
          <a:p>
            <a:pPr marL="401638" indent="-401638">
              <a:buClr>
                <a:schemeClr val="accent1">
                  <a:lumMod val="75000"/>
                </a:schemeClr>
              </a:buClr>
              <a:buSzPct val="100000"/>
              <a:buFont typeface="Arial" panose="020B0604020202020204" pitchFamily="34" charset="0"/>
              <a:buChar char="•"/>
            </a:pPr>
            <a:r>
              <a:rPr lang="en-US" sz="2000" b="1" dirty="0" smtClean="0"/>
              <a:t>Description: </a:t>
            </a:r>
            <a:r>
              <a:rPr lang="en-US" sz="2000" dirty="0" smtClean="0"/>
              <a:t>An unsecure platform can be exploited (e.g. loopholes to avoid fees, reusing tickets, etc.)</a:t>
            </a:r>
          </a:p>
          <a:p>
            <a:pPr marL="401638" indent="-401638">
              <a:buClr>
                <a:schemeClr val="accent1">
                  <a:lumMod val="75000"/>
                </a:schemeClr>
              </a:buClr>
              <a:buSzPct val="100000"/>
              <a:buFont typeface="Arial" panose="020B0604020202020204" pitchFamily="34" charset="0"/>
              <a:buChar char="•"/>
            </a:pPr>
            <a:r>
              <a:rPr lang="en-US" sz="2000" b="1" dirty="0" smtClean="0"/>
              <a:t>Risk Exposure (Revenue approach):</a:t>
            </a:r>
          </a:p>
          <a:p>
            <a:pPr marL="0" indent="0">
              <a:buClr>
                <a:schemeClr val="accent1">
                  <a:lumMod val="75000"/>
                </a:schemeClr>
              </a:buClr>
              <a:buSzPct val="100000"/>
              <a:buNone/>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0" indent="0">
              <a:buClr>
                <a:schemeClr val="accent1">
                  <a:lumMod val="75000"/>
                </a:schemeClr>
              </a:buClr>
              <a:buSzPct val="100000"/>
              <a:buNone/>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401638" indent="-401638">
              <a:buClr>
                <a:schemeClr val="accent1">
                  <a:lumMod val="75000"/>
                </a:schemeClr>
              </a:buClr>
              <a:buSzPct val="100000"/>
              <a:buFont typeface="Arial" panose="020B0604020202020204" pitchFamily="34" charset="0"/>
              <a:buChar char="•"/>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401638" indent="-401638">
              <a:buClr>
                <a:schemeClr val="accent1">
                  <a:lumMod val="75000"/>
                </a:schemeClr>
              </a:buClr>
              <a:buSzPct val="100000"/>
              <a:buFont typeface="Arial" panose="020B0604020202020204" pitchFamily="34" charset="0"/>
              <a:buChar char="•"/>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401638" indent="-401638">
              <a:buClr>
                <a:schemeClr val="accent1">
                  <a:lumMod val="75000"/>
                </a:schemeClr>
              </a:buClr>
              <a:buSzPct val="100000"/>
              <a:buFont typeface="Arial" panose="020B0604020202020204" pitchFamily="34" charset="0"/>
              <a:buChar char="•"/>
            </a:pPr>
            <a:endParaRPr lang="en-US" sz="2000" b="1" dirty="0" smtClean="0"/>
          </a:p>
          <a:p>
            <a:pPr marL="401638" indent="-401638">
              <a:buClr>
                <a:schemeClr val="accent1">
                  <a:lumMod val="75000"/>
                </a:schemeClr>
              </a:buClr>
              <a:buSzPct val="100000"/>
              <a:buFont typeface="Arial" panose="020B0604020202020204" pitchFamily="34" charset="0"/>
              <a:buChar char="•"/>
            </a:pPr>
            <a:r>
              <a:rPr lang="en-US" sz="2000" b="1" dirty="0" smtClean="0"/>
              <a:t>Risk Mitigation Actions: </a:t>
            </a:r>
            <a:r>
              <a:rPr lang="en-US" sz="2000" dirty="0" smtClean="0"/>
              <a:t>Our group’s architect will chose an existing encryption system for our application that will be tested until it meets the client’s requirements and security standards</a:t>
            </a:r>
            <a:endParaRPr lang="en-US" sz="2000"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215" y="2245643"/>
            <a:ext cx="8017788" cy="327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304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0"/>
            <a:ext cx="10772775" cy="1756287"/>
          </a:xfrm>
        </p:spPr>
        <p:txBody>
          <a:bodyPr/>
          <a:lstStyle/>
          <a:p>
            <a:r>
              <a:rPr lang="en-US" dirty="0" smtClean="0"/>
              <a:t>Technology Risk</a:t>
            </a:r>
            <a:endParaRPr lang="en-US" dirty="0"/>
          </a:p>
        </p:txBody>
      </p:sp>
      <p:sp>
        <p:nvSpPr>
          <p:cNvPr id="5" name="Content Placeholder 2"/>
          <p:cNvSpPr>
            <a:spLocks noGrp="1"/>
          </p:cNvSpPr>
          <p:nvPr>
            <p:ph idx="1"/>
          </p:nvPr>
        </p:nvSpPr>
        <p:spPr>
          <a:xfrm>
            <a:off x="657606" y="1326495"/>
            <a:ext cx="10753725" cy="5163015"/>
          </a:xfrm>
        </p:spPr>
        <p:txBody>
          <a:bodyPr>
            <a:normAutofit fontScale="92500" lnSpcReduction="10000"/>
          </a:bodyPr>
          <a:lstStyle/>
          <a:p>
            <a:pPr marL="401638" indent="-401638">
              <a:buClr>
                <a:schemeClr val="accent1">
                  <a:lumMod val="75000"/>
                </a:schemeClr>
              </a:buClr>
              <a:buSzPct val="100000"/>
              <a:buFont typeface="Arial" panose="020B0604020202020204" pitchFamily="34" charset="0"/>
              <a:buChar char="•"/>
            </a:pPr>
            <a:r>
              <a:rPr lang="en-US" sz="2000" b="1" dirty="0" smtClean="0"/>
              <a:t>Description: </a:t>
            </a:r>
            <a:r>
              <a:rPr lang="en-US" sz="2000" dirty="0"/>
              <a:t>A technical malfunction of our platform might cause boarding delays for passengers and cause inefficiencies in LA Metro </a:t>
            </a:r>
            <a:r>
              <a:rPr lang="en-US" sz="2000" dirty="0" smtClean="0"/>
              <a:t>operations</a:t>
            </a:r>
            <a:endParaRPr lang="en-US" sz="2000" b="1" dirty="0" smtClean="0"/>
          </a:p>
          <a:p>
            <a:pPr marL="401638" indent="-401638">
              <a:buClr>
                <a:schemeClr val="accent1">
                  <a:lumMod val="75000"/>
                </a:schemeClr>
              </a:buClr>
              <a:buSzPct val="100000"/>
              <a:buFont typeface="Arial" panose="020B0604020202020204" pitchFamily="34" charset="0"/>
              <a:buChar char="•"/>
            </a:pPr>
            <a:r>
              <a:rPr lang="en-US" sz="2000" b="1" dirty="0" smtClean="0"/>
              <a:t>Risk Exposure (Revenue approach): </a:t>
            </a:r>
            <a:r>
              <a:rPr lang="en-US" sz="2000" dirty="0" smtClean="0"/>
              <a:t>(higher probability, more passengers affected, quicker fix)</a:t>
            </a:r>
          </a:p>
          <a:p>
            <a:pPr marL="0" indent="0">
              <a:buClr>
                <a:schemeClr val="accent1">
                  <a:lumMod val="75000"/>
                </a:schemeClr>
              </a:buClr>
              <a:buSzPct val="100000"/>
              <a:buNone/>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0" indent="0">
              <a:buClr>
                <a:schemeClr val="accent1">
                  <a:lumMod val="75000"/>
                </a:schemeClr>
              </a:buClr>
              <a:buSzPct val="100000"/>
              <a:buNone/>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401638" indent="-401638">
              <a:buClr>
                <a:schemeClr val="accent1">
                  <a:lumMod val="75000"/>
                </a:schemeClr>
              </a:buClr>
              <a:buSzPct val="100000"/>
              <a:buFont typeface="Arial" panose="020B0604020202020204" pitchFamily="34" charset="0"/>
              <a:buChar char="•"/>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401638" indent="-401638">
              <a:buClr>
                <a:schemeClr val="accent1">
                  <a:lumMod val="75000"/>
                </a:schemeClr>
              </a:buClr>
              <a:buSzPct val="100000"/>
              <a:buFont typeface="Arial" panose="020B0604020202020204" pitchFamily="34" charset="0"/>
              <a:buChar char="•"/>
            </a:pPr>
            <a:endParaRPr lang="en-US" sz="2000" b="1" dirty="0" smtClean="0"/>
          </a:p>
          <a:p>
            <a:pPr marL="401638" indent="-401638">
              <a:buClr>
                <a:schemeClr val="accent1">
                  <a:lumMod val="75000"/>
                </a:schemeClr>
              </a:buClr>
              <a:buSzPct val="100000"/>
              <a:buFont typeface="Arial" panose="020B0604020202020204" pitchFamily="34" charset="0"/>
              <a:buChar char="•"/>
            </a:pPr>
            <a:endParaRPr lang="en-US" sz="2000" b="1" dirty="0"/>
          </a:p>
          <a:p>
            <a:pPr marL="401638" indent="-401638">
              <a:buClr>
                <a:schemeClr val="accent1">
                  <a:lumMod val="75000"/>
                </a:schemeClr>
              </a:buClr>
              <a:buSzPct val="100000"/>
              <a:buFont typeface="Arial" panose="020B0604020202020204" pitchFamily="34" charset="0"/>
              <a:buChar char="•"/>
            </a:pPr>
            <a:endParaRPr lang="en-US" sz="2000" b="1" dirty="0" smtClean="0"/>
          </a:p>
          <a:p>
            <a:pPr marL="401638" indent="-401638">
              <a:buClr>
                <a:schemeClr val="accent1">
                  <a:lumMod val="75000"/>
                </a:schemeClr>
              </a:buClr>
              <a:buSzPct val="100000"/>
              <a:buFont typeface="Arial" panose="020B0604020202020204" pitchFamily="34" charset="0"/>
              <a:buChar char="•"/>
            </a:pPr>
            <a:r>
              <a:rPr lang="en-US" sz="2000" b="1" dirty="0" smtClean="0"/>
              <a:t>Risk Mitigation Actions: </a:t>
            </a:r>
            <a:r>
              <a:rPr lang="en-US" sz="2000" dirty="0" smtClean="0"/>
              <a:t>A back-up system will be designed in a later state of the project. Also, we will advice passengers who are particularly sensitive to delays to have a back-up physical tap card.</a:t>
            </a:r>
            <a:endParaRPr lang="en-US" sz="2000" b="1"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284" y="2474491"/>
            <a:ext cx="8402561" cy="312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972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0"/>
            <a:ext cx="10772775" cy="1756287"/>
          </a:xfrm>
        </p:spPr>
        <p:txBody>
          <a:bodyPr/>
          <a:lstStyle/>
          <a:p>
            <a:r>
              <a:rPr lang="en-US" dirty="0" smtClean="0"/>
              <a:t>[New] Requirements Risks</a:t>
            </a:r>
            <a:endParaRPr lang="en-US" dirty="0"/>
          </a:p>
        </p:txBody>
      </p:sp>
      <p:sp>
        <p:nvSpPr>
          <p:cNvPr id="5" name="Content Placeholder 2"/>
          <p:cNvSpPr>
            <a:spLocks noGrp="1"/>
          </p:cNvSpPr>
          <p:nvPr>
            <p:ph idx="1"/>
          </p:nvPr>
        </p:nvSpPr>
        <p:spPr>
          <a:xfrm>
            <a:off x="676656" y="1471961"/>
            <a:ext cx="10753725" cy="5386039"/>
          </a:xfrm>
        </p:spPr>
        <p:txBody>
          <a:bodyPr>
            <a:normAutofit fontScale="92500" lnSpcReduction="10000"/>
          </a:bodyPr>
          <a:lstStyle/>
          <a:p>
            <a:pPr marL="401638" indent="-401638">
              <a:buClr>
                <a:schemeClr val="accent1">
                  <a:lumMod val="75000"/>
                </a:schemeClr>
              </a:buClr>
              <a:buSzPct val="100000"/>
              <a:buFont typeface="Arial" panose="020B0604020202020204" pitchFamily="34" charset="0"/>
              <a:buChar char="•"/>
            </a:pPr>
            <a:r>
              <a:rPr lang="en-US" sz="1800" b="1" dirty="0" smtClean="0"/>
              <a:t>Description: </a:t>
            </a:r>
            <a:r>
              <a:rPr lang="en-US" sz="1800" dirty="0" smtClean="0"/>
              <a:t>After the platform has been implemented and integrated, the LA Metro/TAP requirements might change, or the technologies being used in relevant processes might change</a:t>
            </a:r>
            <a:endParaRPr lang="en-US" sz="1800" b="1" dirty="0" smtClean="0"/>
          </a:p>
          <a:p>
            <a:pPr marL="401638" indent="-401638">
              <a:buClr>
                <a:schemeClr val="accent1">
                  <a:lumMod val="75000"/>
                </a:schemeClr>
              </a:buClr>
              <a:buSzPct val="100000"/>
              <a:buFont typeface="Arial" panose="020B0604020202020204" pitchFamily="34" charset="0"/>
              <a:buChar char="•"/>
            </a:pPr>
            <a:r>
              <a:rPr lang="en-US" sz="1800" b="1" dirty="0" smtClean="0"/>
              <a:t>Risk Exposure (Cost Approach): </a:t>
            </a:r>
            <a:r>
              <a:rPr lang="en-US" sz="1800" dirty="0" smtClean="0"/>
              <a:t>(higher uncertainty and potentially longer fix) Previous $672-$1008</a:t>
            </a: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0" indent="0">
              <a:buClr>
                <a:schemeClr val="accent1">
                  <a:lumMod val="75000"/>
                </a:schemeClr>
              </a:buClr>
              <a:buSzPct val="100000"/>
              <a:buNone/>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401638" indent="-401638">
              <a:buClr>
                <a:schemeClr val="accent1">
                  <a:lumMod val="75000"/>
                </a:schemeClr>
              </a:buClr>
              <a:buSzPct val="100000"/>
              <a:buFont typeface="Arial" panose="020B0604020202020204" pitchFamily="34" charset="0"/>
              <a:buChar char="•"/>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401638" indent="-401638">
              <a:buClr>
                <a:schemeClr val="accent1">
                  <a:lumMod val="75000"/>
                </a:schemeClr>
              </a:buClr>
              <a:buSzPct val="100000"/>
              <a:buFont typeface="Arial" panose="020B0604020202020204" pitchFamily="34" charset="0"/>
              <a:buChar char="•"/>
            </a:pPr>
            <a:endParaRPr lang="en-US" sz="1800" b="1" dirty="0" smtClean="0"/>
          </a:p>
          <a:p>
            <a:pPr marL="0" indent="0">
              <a:buClr>
                <a:schemeClr val="accent1">
                  <a:lumMod val="75000"/>
                </a:schemeClr>
              </a:buClr>
              <a:buSzPct val="100000"/>
              <a:buNone/>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smtClean="0"/>
          </a:p>
          <a:p>
            <a:pPr marL="401638" indent="-401638">
              <a:buClr>
                <a:schemeClr val="accent1">
                  <a:lumMod val="75000"/>
                </a:schemeClr>
              </a:buClr>
              <a:buSzPct val="100000"/>
              <a:buFont typeface="Arial" panose="020B0604020202020204" pitchFamily="34" charset="0"/>
              <a:buChar char="•"/>
            </a:pPr>
            <a:r>
              <a:rPr lang="en-US" sz="1800" b="1" dirty="0" smtClean="0"/>
              <a:t>Risk Mitigation Actions: </a:t>
            </a:r>
            <a:r>
              <a:rPr lang="en-US" sz="1800" dirty="0" smtClean="0"/>
              <a:t>If we are under a contract/agreement the team will develop update/patches that will adapt to new requirements. Otherwise, we will give the LA Metro a copy of our comprehensive documentation for the software so that necessary changes can be handled in-house or outsourced to another contractor</a:t>
            </a:r>
          </a:p>
          <a:p>
            <a:pPr marL="401638" indent="-401638">
              <a:buClr>
                <a:schemeClr val="accent1">
                  <a:lumMod val="75000"/>
                </a:schemeClr>
              </a:buClr>
              <a:buSzPct val="100000"/>
              <a:buFont typeface="Arial" panose="020B0604020202020204" pitchFamily="34" charset="0"/>
              <a:buChar char="•"/>
            </a:pPr>
            <a:r>
              <a:rPr lang="en-US" sz="1800" b="1" dirty="0" smtClean="0"/>
              <a:t>Actual Steps Taken: </a:t>
            </a:r>
            <a:r>
              <a:rPr lang="en-US" sz="1800" dirty="0" smtClean="0"/>
              <a:t>Conducted survey to evaluate currently prototyped features. Good feedback overall, so lower risk exposure.</a:t>
            </a:r>
            <a:r>
              <a:rPr lang="en-US" sz="1800" b="1" dirty="0" smtClean="0"/>
              <a:t> </a:t>
            </a:r>
            <a:endParaRPr lang="en-US" sz="1800"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787" y="2497540"/>
            <a:ext cx="9478422" cy="283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926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0"/>
            <a:ext cx="10772775" cy="1756287"/>
          </a:xfrm>
        </p:spPr>
        <p:txBody>
          <a:bodyPr/>
          <a:lstStyle/>
          <a:p>
            <a:r>
              <a:rPr lang="en-US" dirty="0" smtClean="0"/>
              <a:t>[New] Platform Compatibility Risks</a:t>
            </a:r>
            <a:endParaRPr lang="en-US" dirty="0"/>
          </a:p>
        </p:txBody>
      </p:sp>
      <p:sp>
        <p:nvSpPr>
          <p:cNvPr id="5" name="Content Placeholder 2"/>
          <p:cNvSpPr>
            <a:spLocks noGrp="1"/>
          </p:cNvSpPr>
          <p:nvPr>
            <p:ph idx="1"/>
          </p:nvPr>
        </p:nvSpPr>
        <p:spPr>
          <a:xfrm>
            <a:off x="676656" y="1471961"/>
            <a:ext cx="10753725" cy="5386039"/>
          </a:xfrm>
        </p:spPr>
        <p:txBody>
          <a:bodyPr>
            <a:normAutofit lnSpcReduction="10000"/>
          </a:bodyPr>
          <a:lstStyle/>
          <a:p>
            <a:pPr marL="401638" indent="-401638">
              <a:buClr>
                <a:schemeClr val="accent1">
                  <a:lumMod val="75000"/>
                </a:schemeClr>
              </a:buClr>
              <a:buSzPct val="100000"/>
              <a:buFont typeface="Arial" panose="020B0604020202020204" pitchFamily="34" charset="0"/>
              <a:buChar char="•"/>
            </a:pPr>
            <a:r>
              <a:rPr lang="en-US" sz="1800" b="1" dirty="0" smtClean="0"/>
              <a:t>Description: </a:t>
            </a:r>
            <a:r>
              <a:rPr lang="en-US" sz="1800" dirty="0"/>
              <a:t>We will be using PhoneGap to implement the mobile application with standard web technologies like HTML/CSS/</a:t>
            </a:r>
            <a:r>
              <a:rPr lang="en-US" sz="1800" dirty="0" err="1"/>
              <a:t>Javascript</a:t>
            </a:r>
            <a:r>
              <a:rPr lang="en-US" sz="1800" dirty="0"/>
              <a:t> which makes the application subject to device-specific mobile browser display </a:t>
            </a:r>
            <a:r>
              <a:rPr lang="en-US" sz="1800" dirty="0" smtClean="0"/>
              <a:t>discrepancies.</a:t>
            </a:r>
            <a:endParaRPr lang="en-US" sz="1800" b="1" dirty="0" smtClean="0"/>
          </a:p>
          <a:p>
            <a:pPr marL="401638" indent="-401638">
              <a:buClr>
                <a:schemeClr val="accent1">
                  <a:lumMod val="75000"/>
                </a:schemeClr>
              </a:buClr>
              <a:buSzPct val="100000"/>
              <a:buFont typeface="Arial" panose="020B0604020202020204" pitchFamily="34" charset="0"/>
              <a:buChar char="•"/>
            </a:pPr>
            <a:r>
              <a:rPr lang="en-US" sz="1800" b="1" dirty="0" smtClean="0"/>
              <a:t>Risk Exposure (Cost Approach): </a:t>
            </a:r>
            <a:r>
              <a:rPr lang="en-US" sz="1800" dirty="0" smtClean="0"/>
              <a:t>High probability of minor issues, less uncertainty. Previous: $344-$1742</a:t>
            </a: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0" indent="0">
              <a:buClr>
                <a:schemeClr val="accent1">
                  <a:lumMod val="75000"/>
                </a:schemeClr>
              </a:buClr>
              <a:buSzPct val="100000"/>
              <a:buNone/>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401638" indent="-401638">
              <a:buClr>
                <a:schemeClr val="accent1">
                  <a:lumMod val="75000"/>
                </a:schemeClr>
              </a:buClr>
              <a:buSzPct val="100000"/>
              <a:buFont typeface="Arial" panose="020B0604020202020204" pitchFamily="34" charset="0"/>
              <a:buChar char="•"/>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401638" indent="-401638">
              <a:buClr>
                <a:schemeClr val="accent1">
                  <a:lumMod val="75000"/>
                </a:schemeClr>
              </a:buClr>
              <a:buSzPct val="100000"/>
              <a:buFont typeface="Arial" panose="020B0604020202020204" pitchFamily="34" charset="0"/>
              <a:buChar char="•"/>
            </a:pPr>
            <a:endParaRPr lang="en-US" sz="1800" b="1" dirty="0" smtClean="0"/>
          </a:p>
          <a:p>
            <a:pPr marL="0" indent="0">
              <a:buClr>
                <a:schemeClr val="accent1">
                  <a:lumMod val="75000"/>
                </a:schemeClr>
              </a:buClr>
              <a:buSzPct val="100000"/>
              <a:buNone/>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smtClean="0"/>
          </a:p>
          <a:p>
            <a:pPr marL="401638" indent="-401638">
              <a:buClr>
                <a:schemeClr val="accent1">
                  <a:lumMod val="75000"/>
                </a:schemeClr>
              </a:buClr>
              <a:buSzPct val="100000"/>
              <a:buFont typeface="Arial" panose="020B0604020202020204" pitchFamily="34" charset="0"/>
              <a:buChar char="•"/>
            </a:pPr>
            <a:r>
              <a:rPr lang="en-US" sz="1800" b="1" dirty="0" smtClean="0"/>
              <a:t>Risk Mitigation Actions: </a:t>
            </a:r>
            <a:r>
              <a:rPr lang="en-US" sz="1800" dirty="0" smtClean="0"/>
              <a:t>Test on a wide variety of devices (different iPhone versions, Windows phone and various Android phones) to ensure the application is rendered properly on all screen sizes and OS versions</a:t>
            </a:r>
          </a:p>
          <a:p>
            <a:pPr marL="401638" indent="-401638">
              <a:buClr>
                <a:schemeClr val="accent1">
                  <a:lumMod val="75000"/>
                </a:schemeClr>
              </a:buClr>
              <a:buSzPct val="100000"/>
              <a:buFont typeface="Arial" panose="020B0604020202020204" pitchFamily="34" charset="0"/>
              <a:buChar char="•"/>
            </a:pPr>
            <a:r>
              <a:rPr lang="en-US" sz="1800" b="1" dirty="0" smtClean="0"/>
              <a:t>Actual Steps Taken: </a:t>
            </a:r>
            <a:r>
              <a:rPr lang="en-US" sz="1800" dirty="0" smtClean="0"/>
              <a:t>Researched developing natively for each platform but not feasible given time and expertise. Tested PhoneGap apps and found they run better than predicted (lower risk exposure).</a:t>
            </a:r>
            <a:endParaRPr lang="en-US" sz="1800" b="1"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260" y="2720898"/>
            <a:ext cx="7880708" cy="2542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162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0"/>
            <a:ext cx="10772775" cy="1756287"/>
          </a:xfrm>
        </p:spPr>
        <p:txBody>
          <a:bodyPr/>
          <a:lstStyle/>
          <a:p>
            <a:r>
              <a:rPr lang="en-US" dirty="0" smtClean="0"/>
              <a:t>[New] Network Compatibility Risks</a:t>
            </a:r>
            <a:endParaRPr lang="en-US" dirty="0"/>
          </a:p>
        </p:txBody>
      </p:sp>
      <p:sp>
        <p:nvSpPr>
          <p:cNvPr id="5" name="Content Placeholder 2"/>
          <p:cNvSpPr>
            <a:spLocks noGrp="1"/>
          </p:cNvSpPr>
          <p:nvPr>
            <p:ph idx="1"/>
          </p:nvPr>
        </p:nvSpPr>
        <p:spPr>
          <a:xfrm>
            <a:off x="676656" y="1471961"/>
            <a:ext cx="10753725" cy="5386039"/>
          </a:xfrm>
        </p:spPr>
        <p:txBody>
          <a:bodyPr>
            <a:normAutofit fontScale="92500" lnSpcReduction="10000"/>
          </a:bodyPr>
          <a:lstStyle/>
          <a:p>
            <a:pPr marL="401638" indent="-401638">
              <a:buClr>
                <a:schemeClr val="accent1">
                  <a:lumMod val="75000"/>
                </a:schemeClr>
              </a:buClr>
              <a:buSzPct val="100000"/>
              <a:buFont typeface="Arial" panose="020B0604020202020204" pitchFamily="34" charset="0"/>
              <a:buChar char="•"/>
            </a:pPr>
            <a:r>
              <a:rPr lang="en-US" sz="1800" b="1" dirty="0" smtClean="0"/>
              <a:t>Description: </a:t>
            </a:r>
            <a:r>
              <a:rPr lang="en-US" sz="1800" dirty="0"/>
              <a:t>Since our app will require a live connection to TAP/LA Metro infrastructure to access ticket prices, send/receive/verify data, a weak internet signal can cripple the app's functionality. This can result in lost revenue from users who cannot use the app because of weak network connectivity. This is largely an “external” risk beyond our control</a:t>
            </a:r>
            <a:r>
              <a:rPr lang="en-US" sz="1800" dirty="0" smtClean="0"/>
              <a:t>.</a:t>
            </a:r>
            <a:endParaRPr lang="en-US" sz="1800" b="1" dirty="0" smtClean="0"/>
          </a:p>
          <a:p>
            <a:pPr marL="401638" indent="-401638">
              <a:buClr>
                <a:schemeClr val="accent1">
                  <a:lumMod val="75000"/>
                </a:schemeClr>
              </a:buClr>
              <a:buSzPct val="100000"/>
              <a:buFont typeface="Arial" panose="020B0604020202020204" pitchFamily="34" charset="0"/>
              <a:buChar char="•"/>
            </a:pPr>
            <a:r>
              <a:rPr lang="en-US" sz="1800" b="1" dirty="0" smtClean="0"/>
              <a:t>Risk Exposure (Revenue Loss Per Month): </a:t>
            </a:r>
            <a:r>
              <a:rPr lang="en-US" sz="1800" dirty="0" smtClean="0"/>
              <a:t>a few people will not have access to the network every day</a:t>
            </a: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0" indent="0">
              <a:buClr>
                <a:schemeClr val="accent1">
                  <a:lumMod val="75000"/>
                </a:schemeClr>
              </a:buClr>
              <a:buSzPct val="100000"/>
              <a:buNone/>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401638" indent="-401638">
              <a:buClr>
                <a:schemeClr val="accent1">
                  <a:lumMod val="75000"/>
                </a:schemeClr>
              </a:buClr>
              <a:buSzPct val="100000"/>
              <a:buFont typeface="Arial" panose="020B0604020202020204" pitchFamily="34" charset="0"/>
              <a:buChar char="•"/>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a:p>
          <a:p>
            <a:pPr marL="401638" indent="-401638">
              <a:buClr>
                <a:schemeClr val="accent1">
                  <a:lumMod val="75000"/>
                </a:schemeClr>
              </a:buClr>
              <a:buSzPct val="100000"/>
              <a:buFont typeface="Arial" panose="020B0604020202020204" pitchFamily="34" charset="0"/>
              <a:buChar char="•"/>
            </a:pPr>
            <a:endParaRPr lang="en-US" sz="1800" b="1" dirty="0" smtClean="0"/>
          </a:p>
          <a:p>
            <a:pPr marL="0" indent="0">
              <a:buClr>
                <a:schemeClr val="accent1">
                  <a:lumMod val="75000"/>
                </a:schemeClr>
              </a:buClr>
              <a:buSzPct val="100000"/>
              <a:buNone/>
            </a:pPr>
            <a:endParaRPr lang="en-US" sz="1800" b="1" dirty="0" smtClean="0"/>
          </a:p>
          <a:p>
            <a:pPr marL="401638" indent="-401638">
              <a:buClr>
                <a:schemeClr val="accent1">
                  <a:lumMod val="75000"/>
                </a:schemeClr>
              </a:buClr>
              <a:buSzPct val="100000"/>
              <a:buFont typeface="Arial" panose="020B0604020202020204" pitchFamily="34" charset="0"/>
              <a:buChar char="•"/>
            </a:pPr>
            <a:endParaRPr lang="en-US" sz="1800" b="1" dirty="0" smtClean="0"/>
          </a:p>
          <a:p>
            <a:pPr marL="401638" indent="-401638">
              <a:buClr>
                <a:schemeClr val="accent1">
                  <a:lumMod val="75000"/>
                </a:schemeClr>
              </a:buClr>
              <a:buSzPct val="100000"/>
              <a:buFont typeface="Arial" panose="020B0604020202020204" pitchFamily="34" charset="0"/>
              <a:buChar char="•"/>
            </a:pPr>
            <a:r>
              <a:rPr lang="en-US" sz="1800" b="1" dirty="0" smtClean="0"/>
              <a:t>Risk Mitigation Actions: </a:t>
            </a:r>
            <a:r>
              <a:rPr lang="en-US" sz="1800" dirty="0"/>
              <a:t>Inform the user of connectivity error and show a more simple version of the app that does not require connectivity. For example, show last ticket price quotes, route availabilities, transaction history. If possible, work with LA Metro to develop manual ticket checking system using app without connectivity or use alternative methods such as Bluetooth</a:t>
            </a:r>
            <a:r>
              <a:rPr lang="en-US" sz="1800" dirty="0" smtClean="0"/>
              <a:t>.</a:t>
            </a:r>
            <a:endParaRPr lang="en-US" sz="180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002" y="2755280"/>
            <a:ext cx="66675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54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Purpose</a:t>
            </a:r>
            <a:endParaRPr lang="en-US" dirty="0"/>
          </a:p>
        </p:txBody>
      </p:sp>
      <p:sp>
        <p:nvSpPr>
          <p:cNvPr id="6" name="Content Placeholder 2"/>
          <p:cNvSpPr>
            <a:spLocks noGrp="1"/>
          </p:cNvSpPr>
          <p:nvPr>
            <p:ph idx="1"/>
          </p:nvPr>
        </p:nvSpPr>
        <p:spPr>
          <a:xfrm>
            <a:off x="676656" y="2011680"/>
            <a:ext cx="10753725" cy="4693920"/>
          </a:xfrm>
        </p:spPr>
        <p:txBody>
          <a:bodyPr/>
          <a:lstStyle/>
          <a:p>
            <a:pPr marL="401638" indent="-401638">
              <a:buClr>
                <a:schemeClr val="accent1">
                  <a:lumMod val="75000"/>
                </a:schemeClr>
              </a:buClr>
              <a:buSzPct val="100000"/>
              <a:buFont typeface="Arial" panose="020B0604020202020204" pitchFamily="34" charset="0"/>
              <a:buChar char="•"/>
            </a:pPr>
            <a:r>
              <a:rPr lang="en-US" dirty="0" smtClean="0"/>
              <a:t>Convenience to metro riders and TAP Card users</a:t>
            </a:r>
          </a:p>
          <a:p>
            <a:pPr marL="657670" lvl="1" indent="-401638">
              <a:buClr>
                <a:schemeClr val="accent1">
                  <a:lumMod val="75000"/>
                </a:schemeClr>
              </a:buClr>
              <a:buSzPct val="100000"/>
              <a:buFont typeface="Arial" panose="020B0604020202020204" pitchFamily="34" charset="0"/>
              <a:buChar char="•"/>
            </a:pPr>
            <a:r>
              <a:rPr lang="en-US" dirty="0" smtClean="0"/>
              <a:t>Eliminates the need to keep track of physical TAP cards</a:t>
            </a:r>
          </a:p>
          <a:p>
            <a:pPr marL="401638" indent="-401638">
              <a:buClr>
                <a:schemeClr val="accent1">
                  <a:lumMod val="75000"/>
                </a:schemeClr>
              </a:buClr>
              <a:buSzPct val="100000"/>
              <a:buFont typeface="Arial" panose="020B0604020202020204" pitchFamily="34" charset="0"/>
              <a:buChar char="•"/>
            </a:pPr>
            <a:r>
              <a:rPr lang="en-US" dirty="0" smtClean="0"/>
              <a:t>Decreases cost for the LA Metro and ticket buyers by eliminating physical footprint</a:t>
            </a:r>
          </a:p>
          <a:p>
            <a:pPr marL="401638" indent="-401638">
              <a:buClr>
                <a:schemeClr val="accent1">
                  <a:lumMod val="75000"/>
                </a:schemeClr>
              </a:buClr>
              <a:buSzPct val="100000"/>
              <a:buFont typeface="Arial" panose="020B0604020202020204" pitchFamily="34" charset="0"/>
              <a:buChar char="•"/>
            </a:pPr>
            <a:r>
              <a:rPr lang="en-US" dirty="0" smtClean="0"/>
              <a:t>Increase efficiency of the public transportation system through advancing technologically</a:t>
            </a:r>
          </a:p>
          <a:p>
            <a:pPr marL="401638" indent="-401638">
              <a:buClr>
                <a:schemeClr val="accent1">
                  <a:lumMod val="75000"/>
                </a:schemeClr>
              </a:buClr>
              <a:buSzPct val="100000"/>
              <a:buFont typeface="Arial" panose="020B0604020202020204" pitchFamily="34" charset="0"/>
              <a:buChar char="•"/>
            </a:pPr>
            <a:r>
              <a:rPr lang="en-US" dirty="0" smtClean="0"/>
              <a:t>Acts as a proof of concept that can be implemented for other TAP using transportation systems</a:t>
            </a:r>
          </a:p>
          <a:p>
            <a:pPr marL="401638" indent="-401638">
              <a:buClr>
                <a:schemeClr val="accent1">
                  <a:lumMod val="75000"/>
                </a:schemeClr>
              </a:buClr>
              <a:buSzPct val="100000"/>
              <a:buFont typeface="Arial" panose="020B0604020202020204" pitchFamily="34" charset="0"/>
              <a:buChar char="•"/>
            </a:pPr>
            <a:r>
              <a:rPr lang="en-US" dirty="0" smtClean="0"/>
              <a:t>Ability to add funds to account from their mobile device- don’t need to go to a physical location to purchase card</a:t>
            </a:r>
          </a:p>
          <a:p>
            <a:endParaRPr lang="en-US" dirty="0"/>
          </a:p>
        </p:txBody>
      </p:sp>
    </p:spTree>
    <p:extLst>
      <p:ext uri="{BB962C8B-B14F-4D97-AF65-F5344CB8AC3E}">
        <p14:creationId xmlns:p14="http://schemas.microsoft.com/office/powerpoint/2010/main" val="3474433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178420"/>
            <a:ext cx="10772775" cy="1204331"/>
          </a:xfrm>
        </p:spPr>
        <p:txBody>
          <a:bodyPr/>
          <a:lstStyle/>
          <a:p>
            <a:r>
              <a:rPr lang="en-US" dirty="0" smtClean="0"/>
              <a:t>[New] Other Risk Tracker</a:t>
            </a:r>
            <a:endParaRPr lang="en-US" dirty="0"/>
          </a:p>
        </p:txBody>
      </p:sp>
      <p:graphicFrame>
        <p:nvGraphicFramePr>
          <p:cNvPr id="8" name="Group 3"/>
          <p:cNvGraphicFramePr>
            <a:graphicFrameLocks/>
          </p:cNvGraphicFramePr>
          <p:nvPr>
            <p:extLst>
              <p:ext uri="{D42A27DB-BD31-4B8C-83A1-F6EECF244321}">
                <p14:modId xmlns:p14="http://schemas.microsoft.com/office/powerpoint/2010/main" val="2902440040"/>
              </p:ext>
            </p:extLst>
          </p:nvPr>
        </p:nvGraphicFramePr>
        <p:xfrm>
          <a:off x="314704" y="1113728"/>
          <a:ext cx="11381995" cy="5596055"/>
        </p:xfrm>
        <a:graphic>
          <a:graphicData uri="http://schemas.openxmlformats.org/drawingml/2006/table">
            <a:tbl>
              <a:tblPr/>
              <a:tblGrid>
                <a:gridCol w="1500065"/>
                <a:gridCol w="2662696"/>
                <a:gridCol w="4359281"/>
                <a:gridCol w="2859953"/>
              </a:tblGrid>
              <a:tr h="641362">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endParaRPr kumimoji="0" lang="en-US" sz="2800" b="1" i="0" u="none" strike="noStrike" cap="none" normalizeH="0" baseline="-3000" dirty="0" smtClean="0">
                        <a:ln>
                          <a:noFill/>
                        </a:ln>
                        <a:solidFill>
                          <a:srgbClr val="FFFFFF"/>
                        </a:solidFill>
                        <a:effectLst/>
                        <a:latin typeface="+mj-lt"/>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dirty="0" smtClean="0">
                          <a:ln>
                            <a:noFill/>
                          </a:ln>
                          <a:solidFill>
                            <a:srgbClr val="FFFFFF"/>
                          </a:solidFill>
                          <a:effectLst/>
                          <a:latin typeface="+mj-lt"/>
                          <a:cs typeface="Times New Roman" pitchFamily="18" charset="0"/>
                        </a:rPr>
                        <a:t>Risk Description</a:t>
                      </a:r>
                    </a:p>
                  </a:txBody>
                  <a:tcPr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smtClean="0">
                          <a:ln>
                            <a:noFill/>
                          </a:ln>
                          <a:solidFill>
                            <a:srgbClr val="FFFFFF"/>
                          </a:solidFill>
                          <a:effectLst/>
                          <a:latin typeface="+mj-lt"/>
                          <a:cs typeface="Times New Roman" pitchFamily="18" charset="0"/>
                        </a:rPr>
                        <a:t>Risk Mitigation Actions</a:t>
                      </a:r>
                      <a:endParaRPr kumimoji="0" lang="en-US" sz="2400" b="1" i="0" u="none" strike="noStrike" cap="none" normalizeH="0" baseline="-3000" dirty="0" smtClean="0">
                        <a:ln>
                          <a:noFill/>
                        </a:ln>
                        <a:solidFill>
                          <a:srgbClr val="FFFFFF"/>
                        </a:solidFill>
                        <a:effectLst/>
                        <a:latin typeface="+mj-lt"/>
                        <a:cs typeface="Times New Roman" pitchFamily="18" charset="0"/>
                      </a:endParaRPr>
                    </a:p>
                  </a:txBody>
                  <a:tcPr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dirty="0" smtClean="0">
                          <a:ln>
                            <a:noFill/>
                          </a:ln>
                          <a:solidFill>
                            <a:srgbClr val="FFFFFF"/>
                          </a:solidFill>
                          <a:effectLst/>
                          <a:latin typeface="+mj-lt"/>
                          <a:cs typeface="Times New Roman" pitchFamily="18" charset="0"/>
                        </a:rPr>
                        <a:t>Actual Steps</a:t>
                      </a:r>
                      <a:r>
                        <a:rPr kumimoji="0" lang="en-US" sz="2400" b="1" i="0" u="none" strike="noStrike" cap="none" normalizeH="0" baseline="0" dirty="0" smtClean="0">
                          <a:ln>
                            <a:noFill/>
                          </a:ln>
                          <a:solidFill>
                            <a:srgbClr val="FFFFFF"/>
                          </a:solidFill>
                          <a:effectLst/>
                          <a:latin typeface="+mj-lt"/>
                          <a:cs typeface="Times New Roman" pitchFamily="18" charset="0"/>
                        </a:rPr>
                        <a:t> </a:t>
                      </a:r>
                      <a:r>
                        <a:rPr kumimoji="0" lang="en-US" sz="2400" b="1" i="0" u="none" strike="noStrike" cap="none" normalizeH="0" baseline="-3000" dirty="0" smtClean="0">
                          <a:ln>
                            <a:noFill/>
                          </a:ln>
                          <a:solidFill>
                            <a:srgbClr val="FFFFFF"/>
                          </a:solidFill>
                          <a:effectLst/>
                          <a:latin typeface="+mj-lt"/>
                          <a:cs typeface="Times New Roman" pitchFamily="18" charset="0"/>
                        </a:rPr>
                        <a:t>Taken</a:t>
                      </a:r>
                    </a:p>
                  </a:txBody>
                  <a:tcPr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tr>
              <a:tr h="1021966">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kern="1200" cap="none" normalizeH="0" baseline="-3000" dirty="0" smtClean="0">
                          <a:ln>
                            <a:noFill/>
                          </a:ln>
                          <a:solidFill>
                            <a:schemeClr val="tx1"/>
                          </a:solidFill>
                          <a:effectLst/>
                          <a:latin typeface="+mj-lt"/>
                          <a:ea typeface="+mn-ea"/>
                          <a:cs typeface="Times New Roman" pitchFamily="18" charset="0"/>
                        </a:rPr>
                        <a:t>Partnership</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400" b="0" i="0" u="none" strike="noStrike" cap="none" normalizeH="0" baseline="0" dirty="0" smtClean="0">
                          <a:ln>
                            <a:noFill/>
                          </a:ln>
                          <a:solidFill>
                            <a:srgbClr val="000000"/>
                          </a:solidFill>
                          <a:effectLst/>
                          <a:latin typeface="+mj-lt"/>
                          <a:cs typeface="Times New Roman" pitchFamily="18" charset="0"/>
                        </a:rPr>
                        <a:t>LA Metro might not be willing to implement our system, or allow us to test compatibility with their system</a:t>
                      </a:r>
                      <a:endParaRPr kumimoji="0" lang="en-US" sz="1400" b="0" i="0" u="none" strike="noStrike" cap="none" normalizeH="0" baseline="-3000" dirty="0" smtClean="0">
                        <a:ln>
                          <a:noFill/>
                        </a:ln>
                        <a:solidFill>
                          <a:srgbClr val="000000"/>
                        </a:solidFill>
                        <a:effectLst/>
                        <a:latin typeface="+mj-lt"/>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ctr"/>
                      <a:r>
                        <a:rPr lang="en-US" sz="1400" b="0" i="0" u="none" strike="noStrike" dirty="0" smtClean="0">
                          <a:solidFill>
                            <a:srgbClr val="000000"/>
                          </a:solidFill>
                          <a:effectLst/>
                          <a:latin typeface="+mj-lt"/>
                        </a:rPr>
                        <a:t>Our project manager is currently in talks with the LA Metro authorities, but we could also potentially do a proof of concept using similar hardware/systems.</a:t>
                      </a:r>
                      <a:endParaRPr lang="en-US" sz="1400" b="0" i="0" u="none" strike="noStrike" dirty="0">
                        <a:solidFill>
                          <a:srgbClr val="000000"/>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ctr"/>
                      <a:r>
                        <a:rPr lang="en-US" sz="1400" b="0" i="0" u="none" strike="noStrike" baseline="0" dirty="0" smtClean="0">
                          <a:solidFill>
                            <a:srgbClr val="000000"/>
                          </a:solidFill>
                          <a:effectLst/>
                          <a:latin typeface="+mj-lt"/>
                        </a:rPr>
                        <a:t> Shifted targeting focus to TAP instead of LA Metro. Emailed TAP.</a:t>
                      </a:r>
                      <a:endParaRPr lang="en-US" sz="1400" b="0" i="0" u="none" strike="noStrike" dirty="0">
                        <a:solidFill>
                          <a:srgbClr val="000000"/>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r h="1386529">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smtClean="0">
                          <a:ln>
                            <a:noFill/>
                          </a:ln>
                          <a:solidFill>
                            <a:schemeClr val="tx1"/>
                          </a:solidFill>
                          <a:effectLst/>
                          <a:latin typeface="+mj-lt"/>
                          <a:cs typeface="Times New Roman" pitchFamily="18" charset="0"/>
                        </a:rPr>
                        <a:t>  Estimation</a:t>
                      </a:r>
                      <a:endParaRPr kumimoji="0" lang="en-US" sz="2400" b="0" i="0" u="none" strike="noStrike" cap="none" normalizeH="0" baseline="27000" dirty="0" smtClean="0">
                        <a:ln>
                          <a:noFill/>
                        </a:ln>
                        <a:solidFill>
                          <a:schemeClr val="tx1"/>
                        </a:solidFill>
                        <a:effectLst/>
                        <a:latin typeface="+mj-lt"/>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400" b="0" i="0" u="none" strike="noStrike" cap="none" normalizeH="0" baseline="0" dirty="0" smtClean="0">
                          <a:ln>
                            <a:noFill/>
                          </a:ln>
                          <a:solidFill>
                            <a:srgbClr val="000000"/>
                          </a:solidFill>
                          <a:effectLst/>
                          <a:latin typeface="+mj-lt"/>
                          <a:cs typeface="Times New Roman" pitchFamily="18" charset="0"/>
                        </a:rPr>
                        <a:t>The estimated amount of work might not be completed in two semester, or another developer might implement the system first.</a:t>
                      </a:r>
                      <a:endParaRPr kumimoji="0" lang="en-US" sz="1400" b="0" i="0" u="none" strike="noStrike" cap="none" normalizeH="0" baseline="-3000" dirty="0" smtClean="0">
                        <a:ln>
                          <a:noFill/>
                        </a:ln>
                        <a:solidFill>
                          <a:srgbClr val="000000"/>
                        </a:solidFill>
                        <a:effectLst/>
                        <a:latin typeface="+mj-lt"/>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t"/>
                      <a:endParaRPr lang="en-US" sz="1400" b="0" i="0" u="none" strike="noStrike" dirty="0" smtClean="0">
                        <a:solidFill>
                          <a:srgbClr val="000000"/>
                        </a:solidFill>
                        <a:effectLst/>
                        <a:latin typeface="+mj-lt"/>
                      </a:endParaRPr>
                    </a:p>
                    <a:p>
                      <a:pPr algn="l" fontAlgn="t"/>
                      <a:r>
                        <a:rPr lang="en-US" sz="1400" b="0" i="0" u="none" strike="noStrike" dirty="0" smtClean="0">
                          <a:solidFill>
                            <a:srgbClr val="000000"/>
                          </a:solidFill>
                          <a:effectLst/>
                          <a:latin typeface="+mj-lt"/>
                        </a:rPr>
                        <a:t>We will develop a running list of unexpected risks as they come up and develop strategies to approach them. For example, we would explicitly ask LA Metro for their timeline and ask for an exclusive partnership.</a:t>
                      </a:r>
                      <a:endParaRPr lang="en-US" sz="1400" b="0" i="0" u="none" strike="noStrike" dirty="0">
                        <a:solidFill>
                          <a:srgbClr val="000000"/>
                        </a:solidFill>
                        <a:effectLst/>
                        <a:latin typeface="+mj-lt"/>
                      </a:endParaRPr>
                    </a:p>
                  </a:txBody>
                  <a:tcPr marL="7620" marR="7620" marT="762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0" i="0" u="none" strike="noStrike" baseline="0" dirty="0" smtClean="0">
                          <a:solidFill>
                            <a:srgbClr val="000000"/>
                          </a:solidFill>
                          <a:effectLst/>
                          <a:latin typeface="+mj-lt"/>
                        </a:rPr>
                        <a:t>Shifted targeting focus to TAP instead of LA Metro.</a:t>
                      </a:r>
                      <a:endParaRPr lang="en-US" sz="1400" b="0" i="0" u="none" strike="noStrike" dirty="0" smtClean="0">
                        <a:solidFill>
                          <a:srgbClr val="000000"/>
                        </a:solidFill>
                        <a:effectLst/>
                        <a:latin typeface="+mj-lt"/>
                      </a:endParaRPr>
                    </a:p>
                    <a:p>
                      <a:pPr algn="l" fontAlgn="t"/>
                      <a:endParaRPr lang="en-US" sz="1400" b="0" i="0" u="none" strike="noStrike" dirty="0">
                        <a:solidFill>
                          <a:srgbClr val="000000"/>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r h="1159669">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smtClean="0">
                          <a:ln>
                            <a:noFill/>
                          </a:ln>
                          <a:solidFill>
                            <a:schemeClr val="tx1"/>
                          </a:solidFill>
                          <a:effectLst/>
                          <a:latin typeface="+mj-lt"/>
                          <a:cs typeface="Times New Roman" pitchFamily="18" charset="0"/>
                        </a:rPr>
                        <a:t>People</a:t>
                      </a:r>
                      <a:endParaRPr kumimoji="0" lang="en-US" sz="2400" b="1" i="0" u="none" strike="noStrike" cap="none" normalizeH="0" baseline="-3000" dirty="0" smtClean="0">
                        <a:ln>
                          <a:noFill/>
                        </a:ln>
                        <a:solidFill>
                          <a:schemeClr val="tx1"/>
                        </a:solidFill>
                        <a:effectLst/>
                        <a:latin typeface="+mj-lt"/>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400" b="0" i="0" u="none" strike="noStrike" cap="none" normalizeH="0" baseline="0" dirty="0" smtClean="0">
                          <a:ln>
                            <a:noFill/>
                          </a:ln>
                          <a:solidFill>
                            <a:srgbClr val="000000"/>
                          </a:solidFill>
                          <a:effectLst/>
                          <a:latin typeface="+mj-lt"/>
                          <a:cs typeface="Times New Roman" pitchFamily="18" charset="0"/>
                        </a:rPr>
                        <a:t>Team members might lack necessary expertise in certain development requirements. </a:t>
                      </a:r>
                      <a:endParaRPr kumimoji="0" lang="en-US" sz="1400" b="0" i="0" u="none" strike="noStrike" cap="none" normalizeH="0" baseline="-3000" dirty="0" smtClean="0">
                        <a:ln>
                          <a:noFill/>
                        </a:ln>
                        <a:solidFill>
                          <a:srgbClr val="000000"/>
                        </a:solidFill>
                        <a:effectLst/>
                        <a:latin typeface="+mj-lt"/>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t"/>
                      <a:endParaRPr lang="en-US" sz="1400" b="0" i="0" u="none" strike="noStrike" smtClean="0">
                        <a:solidFill>
                          <a:srgbClr val="000000"/>
                        </a:solidFill>
                        <a:effectLst/>
                        <a:latin typeface="+mj-lt"/>
                      </a:endParaRPr>
                    </a:p>
                    <a:p>
                      <a:pPr algn="l" fontAlgn="t"/>
                      <a:r>
                        <a:rPr lang="en-US" sz="1400" b="0" i="0" u="none" strike="noStrike" smtClean="0">
                          <a:solidFill>
                            <a:srgbClr val="000000"/>
                          </a:solidFill>
                          <a:effectLst/>
                          <a:latin typeface="+mj-lt"/>
                        </a:rPr>
                        <a:t>Identify team member skills and project requirements so we can individually prepare ourselves for technologies that we will be implementing next semester.</a:t>
                      </a:r>
                      <a:endParaRPr lang="en-US" sz="1400" b="0" i="0" u="none" strike="noStrike" dirty="0">
                        <a:solidFill>
                          <a:srgbClr val="000000"/>
                        </a:solidFill>
                        <a:effectLst/>
                        <a:latin typeface="+mj-lt"/>
                      </a:endParaRPr>
                    </a:p>
                  </a:txBody>
                  <a:tcPr marL="7620" marR="7620" marT="762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0" i="0" u="none" strike="noStrike" baseline="0" dirty="0" smtClean="0">
                          <a:solidFill>
                            <a:srgbClr val="000000"/>
                          </a:solidFill>
                          <a:effectLst/>
                          <a:latin typeface="+mj-lt"/>
                        </a:rPr>
                        <a:t>Find software tools that can help us create a functional app more easily</a:t>
                      </a:r>
                      <a:endParaRPr lang="en-US" sz="1400" b="0" i="0" u="none" strike="noStrike" dirty="0" smtClean="0">
                        <a:solidFill>
                          <a:srgbClr val="000000"/>
                        </a:solidFill>
                        <a:effectLst/>
                        <a:latin typeface="+mj-lt"/>
                      </a:endParaRPr>
                    </a:p>
                    <a:p>
                      <a:pPr algn="l" fontAlgn="t"/>
                      <a:endParaRPr lang="en-US" sz="1400" b="0" i="0" u="none" strike="noStrike" dirty="0">
                        <a:solidFill>
                          <a:srgbClr val="000000"/>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r h="1386529">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dirty="0" smtClean="0">
                          <a:ln>
                            <a:noFill/>
                          </a:ln>
                          <a:solidFill>
                            <a:schemeClr val="tx1"/>
                          </a:solidFill>
                          <a:effectLst/>
                          <a:latin typeface="+mj-lt"/>
                          <a:cs typeface="Times New Roman" pitchFamily="18" charset="0"/>
                        </a:rPr>
                        <a:t>Organizational</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400" b="0" i="0" u="none" strike="noStrike" cap="none" normalizeH="0" baseline="0" dirty="0" smtClean="0">
                          <a:ln>
                            <a:noFill/>
                          </a:ln>
                          <a:solidFill>
                            <a:srgbClr val="000000"/>
                          </a:solidFill>
                          <a:effectLst/>
                          <a:latin typeface="+mj-lt"/>
                          <a:cs typeface="Times New Roman" pitchFamily="18" charset="0"/>
                        </a:rPr>
                        <a:t>Statically defined team roles might not fit specific project requirements. </a:t>
                      </a:r>
                      <a:endParaRPr kumimoji="0" lang="en-US" sz="1400" b="0" i="0" u="none" strike="noStrike" cap="none" normalizeH="0" baseline="-3000" dirty="0" smtClean="0">
                        <a:ln>
                          <a:noFill/>
                        </a:ln>
                        <a:solidFill>
                          <a:srgbClr val="000000"/>
                        </a:solidFill>
                        <a:effectLst/>
                        <a:latin typeface="+mj-lt"/>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b"/>
                      <a:r>
                        <a:rPr lang="en-US" sz="1400" b="0" i="0" u="none" strike="noStrike" smtClean="0">
                          <a:solidFill>
                            <a:srgbClr val="000000"/>
                          </a:solidFill>
                          <a:effectLst/>
                          <a:latin typeface="+mj-lt"/>
                        </a:rPr>
                        <a:t>Dynamically reassign team roles as the project and its requirements mature.  Also the team shall be aware that responsibilities will be very flexible and we may need to step outside the scope of our assigned position</a:t>
                      </a:r>
                    </a:p>
                    <a:p>
                      <a:pPr algn="l" fontAlgn="b"/>
                      <a:endParaRPr lang="en-US" sz="1400" b="0" i="0" u="none" strike="noStrike" dirty="0">
                        <a:solidFill>
                          <a:srgbClr val="000000"/>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smtClean="0">
                          <a:solidFill>
                            <a:srgbClr val="000000"/>
                          </a:solidFill>
                          <a:effectLst/>
                          <a:latin typeface="+mj-lt"/>
                        </a:rPr>
                        <a:t>Assign responsibilities dynamically via Asana and in more frequent group meetings.</a:t>
                      </a:r>
                      <a:endParaRPr lang="en-US" sz="1400" b="0" i="0" u="none" strike="noStrike" dirty="0" smtClean="0">
                        <a:solidFill>
                          <a:srgbClr val="000000"/>
                        </a:solidFill>
                        <a:effectLst/>
                        <a:latin typeface="+mj-lt"/>
                      </a:endParaRPr>
                    </a:p>
                    <a:p>
                      <a:pPr algn="l" fontAlgn="b"/>
                      <a:endParaRPr lang="en-US" sz="1400" b="0" i="0" u="none" strike="noStrike" dirty="0">
                        <a:solidFill>
                          <a:srgbClr val="000000"/>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21342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Plan Overview</a:t>
            </a:r>
            <a:endParaRPr lang="en-US" dirty="0"/>
          </a:p>
        </p:txBody>
      </p:sp>
      <p:sp>
        <p:nvSpPr>
          <p:cNvPr id="3" name="Content Placeholder 2"/>
          <p:cNvSpPr>
            <a:spLocks noGrp="1"/>
          </p:cNvSpPr>
          <p:nvPr>
            <p:ph idx="1"/>
          </p:nvPr>
        </p:nvSpPr>
        <p:spPr>
          <a:xfrm>
            <a:off x="676656" y="2011680"/>
            <a:ext cx="10753725" cy="4166096"/>
          </a:xfrm>
        </p:spPr>
        <p:txBody>
          <a:bodyPr>
            <a:normAutofit lnSpcReduction="10000"/>
          </a:bodyPr>
          <a:lstStyle/>
          <a:p>
            <a:pPr marL="401638" indent="-401638">
              <a:buClr>
                <a:schemeClr val="accent1">
                  <a:lumMod val="75000"/>
                </a:schemeClr>
              </a:buClr>
              <a:buSzPct val="100000"/>
              <a:buFont typeface="Arial" panose="020B0604020202020204" pitchFamily="34" charset="0"/>
              <a:buChar char="•"/>
            </a:pPr>
            <a:r>
              <a:rPr lang="en-US" b="1" dirty="0" smtClean="0"/>
              <a:t>Security</a:t>
            </a:r>
          </a:p>
          <a:p>
            <a:pPr marL="657670" lvl="1" indent="-401638">
              <a:buClr>
                <a:schemeClr val="accent1">
                  <a:lumMod val="75000"/>
                </a:schemeClr>
              </a:buClr>
              <a:buSzPct val="100000"/>
              <a:buFont typeface="Arial" panose="020B0604020202020204" pitchFamily="34" charset="0"/>
              <a:buChar char="•"/>
            </a:pPr>
            <a:r>
              <a:rPr lang="en-US" dirty="0" smtClean="0"/>
              <a:t>Utilize tested encryption system</a:t>
            </a:r>
          </a:p>
          <a:p>
            <a:pPr marL="401638" indent="-401638">
              <a:buClr>
                <a:schemeClr val="accent1">
                  <a:lumMod val="75000"/>
                </a:schemeClr>
              </a:buClr>
              <a:buSzPct val="100000"/>
              <a:buFont typeface="Arial" panose="020B0604020202020204" pitchFamily="34" charset="0"/>
              <a:buChar char="•"/>
            </a:pPr>
            <a:r>
              <a:rPr lang="en-US" b="1" dirty="0" smtClean="0"/>
              <a:t>Technology</a:t>
            </a:r>
          </a:p>
          <a:p>
            <a:pPr marL="657670" lvl="1" indent="-401638">
              <a:buClr>
                <a:schemeClr val="accent1">
                  <a:lumMod val="75000"/>
                </a:schemeClr>
              </a:buClr>
              <a:buSzPct val="100000"/>
              <a:buFont typeface="Arial" panose="020B0604020202020204" pitchFamily="34" charset="0"/>
              <a:buChar char="•"/>
            </a:pPr>
            <a:r>
              <a:rPr lang="en-US" dirty="0" smtClean="0"/>
              <a:t>Develop non-normative scenarios and have disclaimers</a:t>
            </a:r>
          </a:p>
          <a:p>
            <a:pPr marL="401638" indent="-401638">
              <a:buClr>
                <a:schemeClr val="accent1">
                  <a:lumMod val="75000"/>
                </a:schemeClr>
              </a:buClr>
              <a:buSzPct val="100000"/>
              <a:buFont typeface="Arial" panose="020B0604020202020204" pitchFamily="34" charset="0"/>
              <a:buChar char="•"/>
            </a:pPr>
            <a:r>
              <a:rPr lang="en-US" b="1" dirty="0" smtClean="0"/>
              <a:t>Requirements</a:t>
            </a:r>
          </a:p>
          <a:p>
            <a:pPr marL="657670" lvl="1" indent="-401638">
              <a:buClr>
                <a:schemeClr val="accent1">
                  <a:lumMod val="75000"/>
                </a:schemeClr>
              </a:buClr>
              <a:buSzPct val="100000"/>
              <a:buFont typeface="Arial" panose="020B0604020202020204" pitchFamily="34" charset="0"/>
              <a:buChar char="•"/>
            </a:pPr>
            <a:r>
              <a:rPr lang="en-US" dirty="0" smtClean="0"/>
              <a:t>Comprehensive documentation and updates based on survey feedback</a:t>
            </a:r>
          </a:p>
          <a:p>
            <a:pPr marL="401638" indent="-401638">
              <a:buClr>
                <a:schemeClr val="accent1">
                  <a:lumMod val="75000"/>
                </a:schemeClr>
              </a:buClr>
              <a:buSzPct val="100000"/>
              <a:buFont typeface="Arial" panose="020B0604020202020204" pitchFamily="34" charset="0"/>
              <a:buChar char="•"/>
            </a:pPr>
            <a:r>
              <a:rPr lang="en-US" b="1" dirty="0" smtClean="0"/>
              <a:t>Platform</a:t>
            </a:r>
          </a:p>
          <a:p>
            <a:pPr marL="657670" lvl="1" indent="-401638">
              <a:buClr>
                <a:schemeClr val="accent1">
                  <a:lumMod val="75000"/>
                </a:schemeClr>
              </a:buClr>
              <a:buSzPct val="100000"/>
              <a:buFont typeface="Arial" panose="020B0604020202020204" pitchFamily="34" charset="0"/>
              <a:buChar char="•"/>
            </a:pPr>
            <a:r>
              <a:rPr lang="en-US" dirty="0" smtClean="0"/>
              <a:t>Testing on major platform types</a:t>
            </a:r>
          </a:p>
          <a:p>
            <a:pPr marL="401638" indent="-401638">
              <a:buClr>
                <a:schemeClr val="accent1">
                  <a:lumMod val="75000"/>
                </a:schemeClr>
              </a:buClr>
              <a:buSzPct val="100000"/>
              <a:buFont typeface="Arial" panose="020B0604020202020204" pitchFamily="34" charset="0"/>
              <a:buChar char="•"/>
            </a:pPr>
            <a:r>
              <a:rPr lang="en-US" b="1" dirty="0" smtClean="0"/>
              <a:t>Network</a:t>
            </a:r>
          </a:p>
          <a:p>
            <a:pPr marL="657670" lvl="1" indent="-401638">
              <a:buClr>
                <a:schemeClr val="accent1">
                  <a:lumMod val="75000"/>
                </a:schemeClr>
              </a:buClr>
              <a:buSzPct val="100000"/>
              <a:buFont typeface="Arial" panose="020B0604020202020204" pitchFamily="34" charset="0"/>
              <a:buChar char="•"/>
            </a:pPr>
            <a:r>
              <a:rPr lang="en-US" dirty="0" smtClean="0"/>
              <a:t>Streamlined functionality and/or other communication methods</a:t>
            </a:r>
          </a:p>
        </p:txBody>
      </p:sp>
    </p:spTree>
    <p:extLst>
      <p:ext uri="{BB962C8B-B14F-4D97-AF65-F5344CB8AC3E}">
        <p14:creationId xmlns:p14="http://schemas.microsoft.com/office/powerpoint/2010/main" val="632712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231" y="0"/>
            <a:ext cx="10772775" cy="1658198"/>
          </a:xfrm>
        </p:spPr>
        <p:txBody>
          <a:bodyPr/>
          <a:lstStyle/>
          <a:p>
            <a:r>
              <a:rPr lang="en-US" dirty="0" smtClean="0"/>
              <a:t>Previous User Persona’s 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2842181"/>
              </p:ext>
            </p:extLst>
          </p:nvPr>
        </p:nvGraphicFramePr>
        <p:xfrm>
          <a:off x="573035" y="1391931"/>
          <a:ext cx="10797971" cy="4920378"/>
        </p:xfrm>
        <a:graphic>
          <a:graphicData uri="http://schemas.openxmlformats.org/drawingml/2006/table">
            <a:tbl>
              <a:tblPr firstRow="1" bandRow="1">
                <a:tableStyleId>{5C22544A-7EE6-4342-B048-85BDC9FD1C3A}</a:tableStyleId>
              </a:tblPr>
              <a:tblGrid>
                <a:gridCol w="1503134"/>
                <a:gridCol w="894845"/>
                <a:gridCol w="1399999"/>
                <a:gridCol w="2136080"/>
                <a:gridCol w="4863913"/>
              </a:tblGrid>
              <a:tr h="415246">
                <a:tc>
                  <a:txBody>
                    <a:bodyPr/>
                    <a:lstStyle/>
                    <a:p>
                      <a:r>
                        <a:rPr lang="en-US" sz="2000" dirty="0" smtClean="0"/>
                        <a:t>Persona</a:t>
                      </a:r>
                      <a:endParaRPr lang="en-US" sz="2000" dirty="0"/>
                    </a:p>
                  </a:txBody>
                  <a:tcPr/>
                </a:tc>
                <a:tc>
                  <a:txBody>
                    <a:bodyPr/>
                    <a:lstStyle/>
                    <a:p>
                      <a:r>
                        <a:rPr lang="en-US" sz="2000" dirty="0" smtClean="0"/>
                        <a:t>Age</a:t>
                      </a:r>
                      <a:endParaRPr lang="en-US" sz="2000" dirty="0"/>
                    </a:p>
                  </a:txBody>
                  <a:tcPr/>
                </a:tc>
                <a:tc>
                  <a:txBody>
                    <a:bodyPr/>
                    <a:lstStyle/>
                    <a:p>
                      <a:r>
                        <a:rPr lang="en-US" sz="2000" dirty="0" smtClean="0"/>
                        <a:t>Occupation</a:t>
                      </a:r>
                      <a:endParaRPr lang="en-US" sz="2000" dirty="0"/>
                    </a:p>
                  </a:txBody>
                  <a:tcPr/>
                </a:tc>
                <a:tc>
                  <a:txBody>
                    <a:bodyPr/>
                    <a:lstStyle/>
                    <a:p>
                      <a:r>
                        <a:rPr lang="en-US" sz="2000" dirty="0" smtClean="0"/>
                        <a:t>Attributes</a:t>
                      </a:r>
                      <a:endParaRPr lang="en-US" sz="2000" dirty="0"/>
                    </a:p>
                  </a:txBody>
                  <a:tcPr/>
                </a:tc>
                <a:tc>
                  <a:txBody>
                    <a:bodyPr/>
                    <a:lstStyle/>
                    <a:p>
                      <a:r>
                        <a:rPr lang="en-US" sz="2000" dirty="0" smtClean="0"/>
                        <a:t>Information Sources</a:t>
                      </a:r>
                      <a:endParaRPr lang="en-US" sz="2000" dirty="0"/>
                    </a:p>
                  </a:txBody>
                  <a:tcPr/>
                </a:tc>
              </a:tr>
              <a:tr h="1023894">
                <a:tc>
                  <a:txBody>
                    <a:bodyPr/>
                    <a:lstStyle/>
                    <a:p>
                      <a:r>
                        <a:rPr lang="en-US" sz="1600" b="1" dirty="0" smtClean="0"/>
                        <a:t>White Collar</a:t>
                      </a:r>
                      <a:r>
                        <a:rPr lang="en-US" sz="1600" b="1" baseline="0" dirty="0" smtClean="0"/>
                        <a:t> Worker</a:t>
                      </a:r>
                      <a:endParaRPr lang="en-US" sz="1600" b="1" dirty="0"/>
                    </a:p>
                  </a:txBody>
                  <a:tcPr/>
                </a:tc>
                <a:tc>
                  <a:txBody>
                    <a:bodyPr/>
                    <a:lstStyle/>
                    <a:p>
                      <a:r>
                        <a:rPr lang="en-US" sz="1600" dirty="0" smtClean="0"/>
                        <a:t>25</a:t>
                      </a:r>
                      <a:endParaRPr lang="en-US" sz="1600" dirty="0"/>
                    </a:p>
                  </a:txBody>
                  <a:tcPr/>
                </a:tc>
                <a:tc>
                  <a:txBody>
                    <a:bodyPr/>
                    <a:lstStyle/>
                    <a:p>
                      <a:r>
                        <a:rPr lang="en-US" sz="1600" dirty="0" smtClean="0"/>
                        <a:t>Financial Consultant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Organized, intelligent, tech-savvy, busy, hard-working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Wall Street Journal, The Daily Show, Facebook, Word of Mouth from colleagues and friends</a:t>
                      </a:r>
                    </a:p>
                  </a:txBody>
                  <a:tcPr/>
                </a:tc>
              </a:tr>
              <a:tr h="716725">
                <a:tc>
                  <a:txBody>
                    <a:bodyPr/>
                    <a:lstStyle/>
                    <a:p>
                      <a:r>
                        <a:rPr lang="en-US" sz="1600" b="1" dirty="0" smtClean="0"/>
                        <a:t>Student</a:t>
                      </a:r>
                      <a:endParaRPr lang="en-US" sz="1600" b="1" dirty="0"/>
                    </a:p>
                  </a:txBody>
                  <a:tcPr/>
                </a:tc>
                <a:tc>
                  <a:txBody>
                    <a:bodyPr/>
                    <a:lstStyle/>
                    <a:p>
                      <a:r>
                        <a:rPr lang="en-US" sz="1600" dirty="0" smtClean="0"/>
                        <a:t>21</a:t>
                      </a:r>
                      <a:endParaRPr lang="en-US" sz="1600" dirty="0"/>
                    </a:p>
                  </a:txBody>
                  <a:tcPr/>
                </a:tc>
                <a:tc>
                  <a:txBody>
                    <a:bodyPr/>
                    <a:lstStyle/>
                    <a:p>
                      <a:r>
                        <a:rPr lang="en-US" sz="1600" dirty="0" smtClean="0"/>
                        <a:t>Student</a:t>
                      </a:r>
                      <a:endParaRPr lang="en-US" sz="1600" dirty="0"/>
                    </a:p>
                  </a:txBody>
                  <a:tcPr/>
                </a:tc>
                <a:tc>
                  <a:txBody>
                    <a:bodyPr/>
                    <a:lstStyle/>
                    <a:p>
                      <a:r>
                        <a:rPr lang="en-US" sz="1600" dirty="0" smtClean="0"/>
                        <a:t>Adventurous, diligent, social, curious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Facebook, Pinterest, The Daily Trojan, Cosmopolitan</a:t>
                      </a:r>
                    </a:p>
                  </a:txBody>
                  <a:tcPr/>
                </a:tc>
              </a:tr>
              <a:tr h="1023894">
                <a:tc>
                  <a:txBody>
                    <a:bodyPr/>
                    <a:lstStyle/>
                    <a:p>
                      <a:r>
                        <a:rPr lang="en-US" sz="1600" b="1" dirty="0" smtClean="0"/>
                        <a:t>Blue Collar Worker</a:t>
                      </a:r>
                      <a:endParaRPr lang="en-US" sz="1600" b="1" dirty="0"/>
                    </a:p>
                  </a:txBody>
                  <a:tcPr/>
                </a:tc>
                <a:tc>
                  <a:txBody>
                    <a:bodyPr/>
                    <a:lstStyle/>
                    <a:p>
                      <a:r>
                        <a:rPr lang="en-US" sz="1600" dirty="0" smtClean="0"/>
                        <a:t>40</a:t>
                      </a:r>
                      <a:endParaRPr lang="en-US" sz="1600" dirty="0"/>
                    </a:p>
                  </a:txBody>
                  <a:tcPr/>
                </a:tc>
                <a:tc>
                  <a:txBody>
                    <a:bodyPr/>
                    <a:lstStyle/>
                    <a:p>
                      <a:r>
                        <a:rPr lang="en-US" sz="1600" dirty="0" smtClean="0"/>
                        <a:t>Construction Worker</a:t>
                      </a:r>
                      <a:endParaRPr lang="en-US" sz="1600" dirty="0"/>
                    </a:p>
                  </a:txBody>
                  <a:tcPr/>
                </a:tc>
                <a:tc>
                  <a:txBody>
                    <a:bodyPr/>
                    <a:lstStyle/>
                    <a:p>
                      <a:r>
                        <a:rPr lang="en-US" sz="1600" dirty="0" smtClean="0"/>
                        <a:t>Hard-working, dependable,</a:t>
                      </a:r>
                      <a:r>
                        <a:rPr lang="en-US" sz="1600" baseline="0" dirty="0" smtClean="0"/>
                        <a:t> family-man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LA Times, ABC News, NPR Radio</a:t>
                      </a:r>
                      <a:endParaRPr lang="en-US" sz="1600" b="1" dirty="0" smtClean="0"/>
                    </a:p>
                  </a:txBody>
                  <a:tcPr/>
                </a:tc>
              </a:tr>
              <a:tr h="716725">
                <a:tc>
                  <a:txBody>
                    <a:bodyPr/>
                    <a:lstStyle/>
                    <a:p>
                      <a:r>
                        <a:rPr lang="en-US" sz="1600" b="1" dirty="0" smtClean="0"/>
                        <a:t>Working Mom</a:t>
                      </a:r>
                      <a:endParaRPr lang="en-US" sz="1600" b="1" dirty="0"/>
                    </a:p>
                  </a:txBody>
                  <a:tcPr/>
                </a:tc>
                <a:tc>
                  <a:txBody>
                    <a:bodyPr/>
                    <a:lstStyle/>
                    <a:p>
                      <a:r>
                        <a:rPr lang="en-US" sz="1600" dirty="0" smtClean="0"/>
                        <a:t>31</a:t>
                      </a:r>
                      <a:endParaRPr lang="en-US" sz="1600" dirty="0"/>
                    </a:p>
                  </a:txBody>
                  <a:tcPr/>
                </a:tc>
                <a:tc>
                  <a:txBody>
                    <a:bodyPr/>
                    <a:lstStyle/>
                    <a:p>
                      <a:r>
                        <a:rPr lang="en-US" sz="1600" dirty="0" smtClean="0"/>
                        <a:t>Sales Associate</a:t>
                      </a:r>
                      <a:endParaRPr lang="en-US" sz="1600" dirty="0"/>
                    </a:p>
                  </a:txBody>
                  <a:tcPr/>
                </a:tc>
                <a:tc>
                  <a:txBody>
                    <a:bodyPr/>
                    <a:lstStyle/>
                    <a:p>
                      <a:r>
                        <a:rPr lang="en-US" sz="1600" dirty="0" smtClean="0"/>
                        <a:t>Busy, Enthusiastic</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Facebook, Twitter, Blogs, Time magazine, co-workers and friends</a:t>
                      </a:r>
                    </a:p>
                  </a:txBody>
                  <a:tcPr/>
                </a:tc>
              </a:tr>
              <a:tr h="1023894">
                <a:tc>
                  <a:txBody>
                    <a:bodyPr/>
                    <a:lstStyle/>
                    <a:p>
                      <a:r>
                        <a:rPr lang="en-US" sz="1600" b="1" dirty="0" smtClean="0"/>
                        <a:t>Senior Citizen</a:t>
                      </a:r>
                      <a:endParaRPr lang="en-US" sz="1600" b="1" dirty="0"/>
                    </a:p>
                  </a:txBody>
                  <a:tcPr/>
                </a:tc>
                <a:tc>
                  <a:txBody>
                    <a:bodyPr/>
                    <a:lstStyle/>
                    <a:p>
                      <a:r>
                        <a:rPr lang="en-US" sz="1600" dirty="0" smtClean="0"/>
                        <a:t>68</a:t>
                      </a:r>
                      <a:endParaRPr lang="en-US" sz="1600" dirty="0"/>
                    </a:p>
                  </a:txBody>
                  <a:tcPr/>
                </a:tc>
                <a:tc>
                  <a:txBody>
                    <a:bodyPr/>
                    <a:lstStyle/>
                    <a:p>
                      <a:r>
                        <a:rPr lang="en-US" sz="1600" dirty="0" smtClean="0"/>
                        <a:t>Retired</a:t>
                      </a:r>
                      <a:endParaRPr lang="en-US" sz="1600" dirty="0"/>
                    </a:p>
                  </a:txBody>
                  <a:tcPr/>
                </a:tc>
                <a:tc>
                  <a:txBody>
                    <a:bodyPr/>
                    <a:lstStyle/>
                    <a:p>
                      <a:r>
                        <a:rPr lang="en-US" sz="1600" dirty="0" smtClean="0"/>
                        <a:t>Experienced, skeptical, relaxed</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Radio, CNN and other TV news, The Herald Tribune and other popular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Newspapers</a:t>
                      </a:r>
                    </a:p>
                  </a:txBody>
                  <a:tcPr/>
                </a:tc>
              </a:tr>
            </a:tbl>
          </a:graphicData>
        </a:graphic>
      </p:graphicFrame>
    </p:spTree>
    <p:extLst>
      <p:ext uri="{BB962C8B-B14F-4D97-AF65-F5344CB8AC3E}">
        <p14:creationId xmlns:p14="http://schemas.microsoft.com/office/powerpoint/2010/main" val="171959933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19101" y="1224115"/>
            <a:ext cx="11468100" cy="5501149"/>
          </a:xfrm>
        </p:spPr>
        <p:txBody>
          <a:bodyPr>
            <a:noAutofit/>
          </a:bodyPr>
          <a:lstStyle/>
          <a:p>
            <a:pPr marL="0" indent="0">
              <a:buNone/>
            </a:pPr>
            <a:r>
              <a:rPr lang="en-US" sz="2100" b="1" dirty="0" smtClean="0"/>
              <a:t>Name: </a:t>
            </a:r>
            <a:r>
              <a:rPr lang="en-US" sz="2100" dirty="0" smtClean="0"/>
              <a:t>Dexter Barnes</a:t>
            </a:r>
            <a:br>
              <a:rPr lang="en-US" sz="2100" dirty="0" smtClean="0"/>
            </a:br>
            <a:r>
              <a:rPr lang="en-US" sz="2100" b="1" dirty="0" smtClean="0"/>
              <a:t>Age</a:t>
            </a:r>
            <a:r>
              <a:rPr lang="en-US" sz="2100" b="1" dirty="0"/>
              <a:t>: </a:t>
            </a:r>
            <a:r>
              <a:rPr lang="en-US" sz="2100" dirty="0" smtClean="0"/>
              <a:t>29</a:t>
            </a:r>
            <a:br>
              <a:rPr lang="en-US" sz="2100" dirty="0" smtClean="0"/>
            </a:br>
            <a:r>
              <a:rPr lang="en-US" sz="2100" b="1" dirty="0" smtClean="0"/>
              <a:t>Occupation</a:t>
            </a:r>
            <a:r>
              <a:rPr lang="en-US" sz="2100" b="1" dirty="0"/>
              <a:t>: </a:t>
            </a:r>
            <a:r>
              <a:rPr lang="en-US" sz="2100" dirty="0"/>
              <a:t>IT </a:t>
            </a:r>
            <a:r>
              <a:rPr lang="en-US" sz="2100" dirty="0" smtClean="0"/>
              <a:t>Consultant</a:t>
            </a:r>
            <a:br>
              <a:rPr lang="en-US" sz="2100" dirty="0" smtClean="0"/>
            </a:br>
            <a:r>
              <a:rPr lang="en-US" sz="2100" b="1" dirty="0" smtClean="0"/>
              <a:t>Hometown</a:t>
            </a:r>
            <a:r>
              <a:rPr lang="en-US" sz="2100" b="1" dirty="0"/>
              <a:t>: </a:t>
            </a:r>
            <a:r>
              <a:rPr lang="en-US" sz="2100" dirty="0"/>
              <a:t>San Francisco, </a:t>
            </a:r>
            <a:r>
              <a:rPr lang="en-US" sz="2100" dirty="0" smtClean="0"/>
              <a:t>CA</a:t>
            </a:r>
            <a:br>
              <a:rPr lang="en-US" sz="2100" dirty="0" smtClean="0"/>
            </a:br>
            <a:r>
              <a:rPr lang="en-US" sz="2100" b="1" dirty="0" smtClean="0"/>
              <a:t/>
            </a:r>
            <a:br>
              <a:rPr lang="en-US" sz="2100" b="1" dirty="0" smtClean="0"/>
            </a:br>
            <a:r>
              <a:rPr lang="en-US" sz="2100" b="1" dirty="0" smtClean="0"/>
              <a:t>Attributes</a:t>
            </a:r>
            <a:r>
              <a:rPr lang="en-US" sz="2100" b="1" dirty="0"/>
              <a:t>: </a:t>
            </a:r>
            <a:r>
              <a:rPr lang="en-US" sz="2100" dirty="0"/>
              <a:t>Curious, Quirky, Creative, Innovative</a:t>
            </a:r>
          </a:p>
          <a:p>
            <a:pPr marL="0" indent="0">
              <a:buNone/>
            </a:pPr>
            <a:r>
              <a:rPr lang="en-US" sz="2100" b="1" dirty="0"/>
              <a:t>Goals: </a:t>
            </a:r>
            <a:r>
              <a:rPr lang="en-US" sz="2100" dirty="0"/>
              <a:t>Be involved in cutting-edge technology, helping clients achieve IT objectives, have fun using technology</a:t>
            </a:r>
          </a:p>
          <a:p>
            <a:pPr marL="0" indent="0">
              <a:buNone/>
            </a:pPr>
            <a:r>
              <a:rPr lang="en-US" sz="2100" b="1" dirty="0"/>
              <a:t>Information Sources: </a:t>
            </a:r>
            <a:r>
              <a:rPr lang="en-US" sz="2100" dirty="0"/>
              <a:t>Facebook, Tech Crunch, Wired, </a:t>
            </a:r>
            <a:r>
              <a:rPr lang="en-US" sz="2100" dirty="0" smtClean="0"/>
              <a:t>Twitter</a:t>
            </a:r>
            <a:endParaRPr lang="en-US" sz="2100" dirty="0"/>
          </a:p>
          <a:p>
            <a:pPr marL="0" indent="0">
              <a:buNone/>
            </a:pPr>
            <a:r>
              <a:rPr lang="en-US" sz="2100" b="1" dirty="0"/>
              <a:t>Description:</a:t>
            </a:r>
            <a:r>
              <a:rPr lang="en-US" sz="2100" dirty="0"/>
              <a:t> Dexter graduated from college in 2006, and has been working as an IT consultant since then. He is what a marketing professional would label as an “innovator” -  someone who is willing to take risks to have the first crack at a new innovation. He is known as the most tech-savvy among his friends because he loves to try out new apps, just for the thrill of using something new</a:t>
            </a:r>
            <a:r>
              <a:rPr lang="en-US" sz="2100" dirty="0" smtClean="0"/>
              <a:t>.</a:t>
            </a:r>
            <a:endParaRPr lang="en-US" sz="2100" dirty="0"/>
          </a:p>
          <a:p>
            <a:pPr marL="0" indent="0">
              <a:buNone/>
            </a:pPr>
            <a:r>
              <a:rPr lang="en-US" sz="2100" b="1" dirty="0"/>
              <a:t>User Scenario:</a:t>
            </a:r>
            <a:r>
              <a:rPr lang="en-US" sz="2100" dirty="0"/>
              <a:t> Dexter takes the Metro occasionally and has a TAP card, but he would be very quick to jump at the chance to use an automated mobile TAP application  because of his tech-savvy lifestyle. He also wants to maintain his reputation of being an “innovator”, and would be willing to take a risk to be one of the first people to try out a new app such as TAP Mobile</a:t>
            </a:r>
            <a:r>
              <a:rPr lang="en-US" sz="2100" dirty="0" smtClean="0"/>
              <a:t>.</a:t>
            </a:r>
            <a:endParaRPr lang="en-US" sz="2100" dirty="0"/>
          </a:p>
        </p:txBody>
      </p:sp>
      <p:sp>
        <p:nvSpPr>
          <p:cNvPr id="9" name="Title 1"/>
          <p:cNvSpPr txBox="1">
            <a:spLocks/>
          </p:cNvSpPr>
          <p:nvPr/>
        </p:nvSpPr>
        <p:spPr>
          <a:xfrm>
            <a:off x="419101" y="1"/>
            <a:ext cx="11468100" cy="16002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b="1" dirty="0" smtClean="0">
                <a:solidFill>
                  <a:srgbClr val="50B4C8"/>
                </a:solidFill>
                <a:latin typeface="Calibri Light" panose="020F0302020204030204"/>
              </a:rPr>
              <a:t>[New] User Persona: </a:t>
            </a:r>
            <a:r>
              <a:rPr lang="en-US" sz="4000" dirty="0" smtClean="0">
                <a:solidFill>
                  <a:srgbClr val="50B4C8"/>
                </a:solidFill>
                <a:latin typeface="Calibri Light" panose="020F0302020204030204"/>
              </a:rPr>
              <a:t>Power User</a:t>
            </a:r>
            <a:endParaRPr lang="en-US" sz="4000" dirty="0">
              <a:solidFill>
                <a:srgbClr val="50B4C8"/>
              </a:solidFill>
              <a:latin typeface="Calibri Light" panose="020F0302020204030204"/>
            </a:endParaRPr>
          </a:p>
        </p:txBody>
      </p:sp>
      <p:pic>
        <p:nvPicPr>
          <p:cNvPr id="6" name="Picture 2" descr="http://mobilefomo.com/wp-content/uploads/2013/10/computer-nerd.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301" y="150858"/>
            <a:ext cx="3648299" cy="2149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78047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0"/>
            <a:ext cx="10782300" cy="1828800"/>
          </a:xfrm>
        </p:spPr>
        <p:txBody>
          <a:bodyPr/>
          <a:lstStyle/>
          <a:p>
            <a:r>
              <a:rPr lang="en-US" sz="8200" b="1" dirty="0" smtClean="0"/>
              <a:t>Life Cycle Plan</a:t>
            </a:r>
            <a:endParaRPr lang="en-US" sz="8200" b="1" dirty="0"/>
          </a:p>
        </p:txBody>
      </p:sp>
      <p:sp>
        <p:nvSpPr>
          <p:cNvPr id="5" name="Subtitle 4"/>
          <p:cNvSpPr>
            <a:spLocks noGrp="1"/>
          </p:cNvSpPr>
          <p:nvPr>
            <p:ph type="subTitle" idx="1"/>
          </p:nvPr>
        </p:nvSpPr>
        <p:spPr>
          <a:xfrm>
            <a:off x="667512" y="1930066"/>
            <a:ext cx="9228201" cy="3752850"/>
          </a:xfrm>
        </p:spPr>
        <p:txBody>
          <a:bodyPr>
            <a:normAutofit/>
          </a:bodyPr>
          <a:lstStyle/>
          <a:p>
            <a:pPr marL="457200" indent="-457200">
              <a:buFont typeface="Arial" panose="020B0604020202020204" pitchFamily="34" charset="0"/>
              <a:buChar char="•"/>
            </a:pPr>
            <a:r>
              <a:rPr lang="en-US" sz="2800" dirty="0" smtClean="0"/>
              <a:t>Team Structure</a:t>
            </a:r>
          </a:p>
          <a:p>
            <a:pPr marL="457200" indent="-457200">
              <a:buFont typeface="Arial" panose="020B0604020202020204" pitchFamily="34" charset="0"/>
              <a:buChar char="•"/>
            </a:pPr>
            <a:r>
              <a:rPr lang="en-US" sz="2800" dirty="0" smtClean="0"/>
              <a:t>Team Roles</a:t>
            </a:r>
          </a:p>
          <a:p>
            <a:pPr marL="457200" indent="-457200">
              <a:buFont typeface="Arial" panose="020B0604020202020204" pitchFamily="34" charset="0"/>
              <a:buChar char="•"/>
            </a:pPr>
            <a:r>
              <a:rPr lang="en-US" sz="2800" dirty="0" smtClean="0"/>
              <a:t>477b </a:t>
            </a:r>
            <a:r>
              <a:rPr lang="en-US" sz="2800" dirty="0"/>
              <a:t>Plan </a:t>
            </a:r>
            <a:r>
              <a:rPr lang="en-US" sz="2800" dirty="0" smtClean="0"/>
              <a:t>Overview</a:t>
            </a:r>
          </a:p>
          <a:p>
            <a:pPr marL="457200" indent="-457200">
              <a:buFont typeface="Arial" panose="020B0604020202020204" pitchFamily="34" charset="0"/>
              <a:buChar char="•"/>
            </a:pPr>
            <a:r>
              <a:rPr lang="en-US" sz="2800" dirty="0" smtClean="0"/>
              <a:t>Timeline</a:t>
            </a:r>
          </a:p>
          <a:p>
            <a:pPr marL="457200" indent="-457200">
              <a:buFont typeface="Arial" panose="020B0604020202020204" pitchFamily="34" charset="0"/>
              <a:buChar char="•"/>
            </a:pPr>
            <a:r>
              <a:rPr lang="en-US" sz="2800" dirty="0" smtClean="0"/>
              <a:t>Iteration Plan</a:t>
            </a:r>
          </a:p>
          <a:p>
            <a:pPr marL="914400" lvl="1" indent="-457200" algn="l">
              <a:buFont typeface="Arial" panose="020B0604020202020204" pitchFamily="34" charset="0"/>
              <a:buChar char="•"/>
            </a:pPr>
            <a:r>
              <a:rPr lang="en-US" sz="2400" dirty="0" smtClean="0">
                <a:solidFill>
                  <a:schemeClr val="bg1"/>
                </a:solidFill>
              </a:rPr>
              <a:t>Initial Cycle Plans, Construction, Transition</a:t>
            </a:r>
          </a:p>
          <a:p>
            <a:pPr marL="457200" indent="-457200">
              <a:buFont typeface="Arial" panose="020B0604020202020204" pitchFamily="34" charset="0"/>
              <a:buChar char="•"/>
            </a:pPr>
            <a:r>
              <a:rPr lang="en-US" sz="2800" dirty="0" smtClean="0"/>
              <a:t>Cost Estimation</a:t>
            </a:r>
          </a:p>
          <a:p>
            <a:pPr marL="457200" indent="-457200">
              <a:buFont typeface="Arial" panose="020B0604020202020204" pitchFamily="34" charset="0"/>
              <a:buChar char="•"/>
            </a:pPr>
            <a:endParaRPr lang="en-US" dirty="0" smtClean="0">
              <a:solidFill>
                <a:schemeClr val="bg1"/>
              </a:solidFill>
            </a:endParaRPr>
          </a:p>
        </p:txBody>
      </p:sp>
    </p:spTree>
    <p:extLst>
      <p:ext uri="{BB962C8B-B14F-4D97-AF65-F5344CB8AC3E}">
        <p14:creationId xmlns:p14="http://schemas.microsoft.com/office/powerpoint/2010/main" val="138002441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2775" cy="1253613"/>
          </a:xfrm>
        </p:spPr>
        <p:txBody>
          <a:bodyPr/>
          <a:lstStyle/>
          <a:p>
            <a:r>
              <a:rPr lang="en-US" dirty="0" smtClean="0"/>
              <a:t>Team Structure- </a:t>
            </a:r>
            <a:r>
              <a:rPr lang="en-US" sz="4800" i="1" dirty="0" smtClean="0"/>
              <a:t>Implementation</a:t>
            </a:r>
            <a:endParaRPr lang="en-US" sz="4800" dirty="0"/>
          </a:p>
        </p:txBody>
      </p:sp>
      <p:graphicFrame>
        <p:nvGraphicFramePr>
          <p:cNvPr id="3" name="Diagram 2"/>
          <p:cNvGraphicFramePr/>
          <p:nvPr>
            <p:extLst>
              <p:ext uri="{D42A27DB-BD31-4B8C-83A1-F6EECF244321}">
                <p14:modId xmlns:p14="http://schemas.microsoft.com/office/powerpoint/2010/main" val="1792886760"/>
              </p:ext>
            </p:extLst>
          </p:nvPr>
        </p:nvGraphicFramePr>
        <p:xfrm>
          <a:off x="658679" y="627681"/>
          <a:ext cx="11125283" cy="6230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8401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2775" cy="1253613"/>
          </a:xfrm>
        </p:spPr>
        <p:txBody>
          <a:bodyPr/>
          <a:lstStyle/>
          <a:p>
            <a:r>
              <a:rPr lang="en-US" dirty="0" smtClean="0"/>
              <a:t>Team Roles- </a:t>
            </a:r>
            <a:r>
              <a:rPr lang="en-US" sz="4800" i="1" dirty="0" smtClean="0"/>
              <a:t>Testing and Training</a:t>
            </a:r>
            <a:endParaRPr lang="en-US" sz="4800" dirty="0"/>
          </a:p>
        </p:txBody>
      </p:sp>
      <p:graphicFrame>
        <p:nvGraphicFramePr>
          <p:cNvPr id="3" name="Diagram 2"/>
          <p:cNvGraphicFramePr/>
          <p:nvPr>
            <p:extLst>
              <p:ext uri="{D42A27DB-BD31-4B8C-83A1-F6EECF244321}">
                <p14:modId xmlns:p14="http://schemas.microsoft.com/office/powerpoint/2010/main" val="2646016204"/>
              </p:ext>
            </p:extLst>
          </p:nvPr>
        </p:nvGraphicFramePr>
        <p:xfrm>
          <a:off x="1115881" y="1253613"/>
          <a:ext cx="9473462" cy="5390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909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766" y="0"/>
            <a:ext cx="10772775" cy="1460090"/>
          </a:xfrm>
        </p:spPr>
        <p:txBody>
          <a:bodyPr/>
          <a:lstStyle/>
          <a:p>
            <a:r>
              <a:rPr lang="en-US" dirty="0" smtClean="0"/>
              <a:t>477b Roles and Responsibilities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3710429823"/>
              </p:ext>
            </p:extLst>
          </p:nvPr>
        </p:nvGraphicFramePr>
        <p:xfrm>
          <a:off x="840255" y="1214651"/>
          <a:ext cx="10492889" cy="5049672"/>
        </p:xfrm>
        <a:graphic>
          <a:graphicData uri="http://schemas.openxmlformats.org/drawingml/2006/table">
            <a:tbl>
              <a:tblPr firstRow="1" bandRow="1">
                <a:tableStyleId>{5C22544A-7EE6-4342-B048-85BDC9FD1C3A}</a:tableStyleId>
              </a:tblPr>
              <a:tblGrid>
                <a:gridCol w="1925728"/>
                <a:gridCol w="2701238"/>
                <a:gridCol w="5865923"/>
              </a:tblGrid>
              <a:tr h="386151">
                <a:tc>
                  <a:txBody>
                    <a:bodyPr/>
                    <a:lstStyle/>
                    <a:p>
                      <a:r>
                        <a:rPr lang="en-US" sz="1800" dirty="0" smtClean="0"/>
                        <a:t>Team Member</a:t>
                      </a:r>
                      <a:endParaRPr lang="en-US" sz="1800" dirty="0"/>
                    </a:p>
                  </a:txBody>
                  <a:tcPr marL="68580" marR="68580"/>
                </a:tc>
                <a:tc>
                  <a:txBody>
                    <a:bodyPr/>
                    <a:lstStyle/>
                    <a:p>
                      <a:r>
                        <a:rPr lang="en-US" sz="1800" dirty="0" smtClean="0"/>
                        <a:t>Role</a:t>
                      </a:r>
                      <a:endParaRPr lang="en-US" sz="1800" dirty="0"/>
                    </a:p>
                  </a:txBody>
                  <a:tcPr marL="68580" marR="68580"/>
                </a:tc>
                <a:tc>
                  <a:txBody>
                    <a:bodyPr/>
                    <a:lstStyle/>
                    <a:p>
                      <a:r>
                        <a:rPr lang="en-US" sz="1800" dirty="0" smtClean="0"/>
                        <a:t>Responsibility</a:t>
                      </a:r>
                      <a:r>
                        <a:rPr lang="en-US" sz="1800" baseline="0" dirty="0" smtClean="0"/>
                        <a:t> </a:t>
                      </a:r>
                      <a:endParaRPr lang="en-US" sz="1800" dirty="0"/>
                    </a:p>
                  </a:txBody>
                  <a:tcPr marL="68580" marR="68580"/>
                </a:tc>
              </a:tr>
              <a:tr h="846563">
                <a:tc>
                  <a:txBody>
                    <a:bodyPr/>
                    <a:lstStyle/>
                    <a:p>
                      <a:r>
                        <a:rPr lang="en-US" sz="1600" b="1" dirty="0" smtClean="0">
                          <a:latin typeface="+mj-lt"/>
                        </a:rPr>
                        <a:t>Elisabeth Brooks</a:t>
                      </a:r>
                      <a:endParaRPr lang="en-US" sz="1600" b="1" dirty="0">
                        <a:latin typeface="+mj-lt"/>
                      </a:endParaRPr>
                    </a:p>
                  </a:txBody>
                  <a:tcPr marL="68580" marR="68580"/>
                </a:tc>
                <a:tc>
                  <a:txBody>
                    <a:bodyPr/>
                    <a:lstStyle/>
                    <a:p>
                      <a:r>
                        <a:rPr lang="en-US" sz="1600" dirty="0" smtClean="0">
                          <a:latin typeface="+mj-lt"/>
                        </a:rPr>
                        <a:t>Project Manager</a:t>
                      </a:r>
                      <a:endParaRPr lang="en-US" sz="1600" dirty="0">
                        <a:latin typeface="+mj-lt"/>
                      </a:endParaRPr>
                    </a:p>
                  </a:txBody>
                  <a:tcPr marL="68580" marR="68580"/>
                </a:tc>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600" kern="1200" dirty="0" smtClean="0">
                          <a:solidFill>
                            <a:schemeClr val="dk1"/>
                          </a:solidFill>
                          <a:effectLst/>
                          <a:latin typeface="+mj-lt"/>
                          <a:ea typeface="+mn-ea"/>
                          <a:cs typeface="+mn-cs"/>
                        </a:rPr>
                        <a:t>Create and manage schedules</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600" kern="1200" dirty="0" smtClean="0">
                          <a:solidFill>
                            <a:schemeClr val="dk1"/>
                          </a:solidFill>
                          <a:effectLst/>
                          <a:latin typeface="+mj-lt"/>
                          <a:ea typeface="+mn-ea"/>
                          <a:cs typeface="+mn-cs"/>
                        </a:rPr>
                        <a:t>Maintain project management tool (Asana) </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600" kern="1200" dirty="0" smtClean="0">
                          <a:solidFill>
                            <a:schemeClr val="dk1"/>
                          </a:solidFill>
                          <a:effectLst/>
                          <a:latin typeface="+mj-lt"/>
                          <a:ea typeface="+mn-ea"/>
                          <a:cs typeface="+mn-cs"/>
                        </a:rPr>
                        <a:t>Hold team members accountable </a:t>
                      </a:r>
                      <a:endParaRPr lang="en-US" sz="1600" dirty="0" smtClean="0">
                        <a:latin typeface="+mj-lt"/>
                      </a:endParaRPr>
                    </a:p>
                  </a:txBody>
                  <a:tcPr marL="68580" marR="68580"/>
                </a:tc>
              </a:tr>
              <a:tr h="594079">
                <a:tc>
                  <a:txBody>
                    <a:bodyPr/>
                    <a:lstStyle/>
                    <a:p>
                      <a:r>
                        <a:rPr lang="en-US" sz="1600" b="1" dirty="0" smtClean="0">
                          <a:latin typeface="+mj-lt"/>
                        </a:rPr>
                        <a:t>Ian Malave</a:t>
                      </a:r>
                      <a:endParaRPr lang="en-US" sz="1600" b="1" dirty="0">
                        <a:latin typeface="+mj-lt"/>
                      </a:endParaRPr>
                    </a:p>
                  </a:txBody>
                  <a:tcPr marL="68580" marR="68580"/>
                </a:tc>
                <a:tc>
                  <a:txBody>
                    <a:bodyPr/>
                    <a:lstStyle/>
                    <a:p>
                      <a:r>
                        <a:rPr lang="en-US" sz="1600" dirty="0" smtClean="0">
                          <a:latin typeface="+mj-lt"/>
                        </a:rPr>
                        <a:t>Requirements Engineer</a:t>
                      </a:r>
                    </a:p>
                    <a:p>
                      <a:r>
                        <a:rPr lang="en-US" sz="1600" dirty="0" smtClean="0">
                          <a:latin typeface="+mj-lt"/>
                        </a:rPr>
                        <a:t>Front End Developer</a:t>
                      </a:r>
                      <a:endParaRPr lang="en-US" sz="1600" dirty="0">
                        <a:latin typeface="+mj-lt"/>
                      </a:endParaRPr>
                    </a:p>
                  </a:txBody>
                  <a:tcPr marL="68580" marR="68580"/>
                </a:tc>
                <a:tc>
                  <a:txBody>
                    <a:bodyPr/>
                    <a:lstStyle/>
                    <a:p>
                      <a:pPr marL="285750" indent="-285750">
                        <a:buFont typeface="Arial"/>
                        <a:buChar char="•"/>
                      </a:pPr>
                      <a:r>
                        <a:rPr lang="en-US" sz="1600" kern="1200" dirty="0" smtClean="0">
                          <a:solidFill>
                            <a:schemeClr val="dk1"/>
                          </a:solidFill>
                          <a:effectLst/>
                          <a:latin typeface="+mj-lt"/>
                          <a:ea typeface="+mn-ea"/>
                          <a:cs typeface="+mn-cs"/>
                        </a:rPr>
                        <a:t>Develop front-end and prototype </a:t>
                      </a:r>
                      <a:endParaRPr lang="en-US" sz="1600" dirty="0" smtClean="0">
                        <a:latin typeface="+mj-lt"/>
                      </a:endParaRPr>
                    </a:p>
                    <a:p>
                      <a:pPr marL="285750" indent="-285750">
                        <a:buFont typeface="Arial"/>
                        <a:buChar char="•"/>
                      </a:pPr>
                      <a:r>
                        <a:rPr lang="en-US" sz="1600" kern="1200" dirty="0" smtClean="0">
                          <a:solidFill>
                            <a:schemeClr val="dk1"/>
                          </a:solidFill>
                          <a:effectLst/>
                          <a:latin typeface="+mj-lt"/>
                          <a:ea typeface="+mn-ea"/>
                          <a:cs typeface="+mn-cs"/>
                        </a:rPr>
                        <a:t>Update requirements to match prototype </a:t>
                      </a:r>
                      <a:endParaRPr lang="en-US" sz="1600" dirty="0" smtClean="0">
                        <a:latin typeface="+mj-lt"/>
                      </a:endParaRPr>
                    </a:p>
                  </a:txBody>
                  <a:tcPr marL="68580" marR="68580"/>
                </a:tc>
              </a:tr>
              <a:tr h="594079">
                <a:tc>
                  <a:txBody>
                    <a:bodyPr/>
                    <a:lstStyle/>
                    <a:p>
                      <a:r>
                        <a:rPr lang="en-US" sz="1600" b="1" dirty="0" smtClean="0">
                          <a:latin typeface="+mj-lt"/>
                        </a:rPr>
                        <a:t>Andrew</a:t>
                      </a:r>
                      <a:r>
                        <a:rPr lang="en-US" sz="1600" b="1" baseline="0" dirty="0" smtClean="0">
                          <a:latin typeface="+mj-lt"/>
                        </a:rPr>
                        <a:t> Borba</a:t>
                      </a:r>
                      <a:endParaRPr lang="en-US" sz="1600" b="1" dirty="0">
                        <a:latin typeface="+mj-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Prototyper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Front End Developer</a:t>
                      </a:r>
                    </a:p>
                  </a:txBody>
                  <a:tcPr marL="68580" marR="68580"/>
                </a:tc>
                <a:tc>
                  <a:txBody>
                    <a:bodyPr/>
                    <a:lstStyle/>
                    <a:p>
                      <a:pPr marL="285750" indent="-285750">
                        <a:buFont typeface="Arial"/>
                        <a:buChar char="•"/>
                      </a:pPr>
                      <a:r>
                        <a:rPr lang="en-US" sz="1600" kern="1200" dirty="0" smtClean="0">
                          <a:solidFill>
                            <a:schemeClr val="dk1"/>
                          </a:solidFill>
                          <a:effectLst/>
                          <a:latin typeface="+mj-lt"/>
                          <a:ea typeface="+mn-ea"/>
                          <a:cs typeface="+mn-cs"/>
                        </a:rPr>
                        <a:t>Create application prototypes </a:t>
                      </a:r>
                    </a:p>
                    <a:p>
                      <a:pPr marL="285750" indent="-285750">
                        <a:buFont typeface="Arial"/>
                        <a:buChar char="•"/>
                      </a:pPr>
                      <a:r>
                        <a:rPr lang="en-US" sz="1600" kern="1200" dirty="0" smtClean="0">
                          <a:solidFill>
                            <a:schemeClr val="dk1"/>
                          </a:solidFill>
                          <a:effectLst/>
                          <a:latin typeface="+mj-lt"/>
                          <a:ea typeface="+mn-ea"/>
                          <a:cs typeface="+mn-cs"/>
                        </a:rPr>
                        <a:t>Develop the front-end </a:t>
                      </a:r>
                      <a:endParaRPr lang="en-US" sz="1600" dirty="0" smtClean="0">
                        <a:latin typeface="+mj-lt"/>
                      </a:endParaRPr>
                    </a:p>
                  </a:txBody>
                  <a:tcPr marL="68580" marR="68580"/>
                </a:tc>
              </a:tr>
              <a:tr h="594079">
                <a:tc>
                  <a:txBody>
                    <a:bodyPr/>
                    <a:lstStyle/>
                    <a:p>
                      <a:r>
                        <a:rPr lang="en-US" sz="1600" b="1" dirty="0" smtClean="0">
                          <a:latin typeface="+mj-lt"/>
                        </a:rPr>
                        <a:t>Katherine Hu</a:t>
                      </a:r>
                      <a:endParaRPr lang="en-US" sz="1600" b="1" dirty="0">
                        <a:latin typeface="+mj-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Life Cycle Planner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Front End Developer</a:t>
                      </a:r>
                    </a:p>
                  </a:txBody>
                  <a:tcPr marL="68580" marR="68580"/>
                </a:tc>
                <a:tc>
                  <a:txBody>
                    <a:bodyPr/>
                    <a:lstStyle/>
                    <a:p>
                      <a:pPr marL="285750" indent="-285750">
                        <a:buFont typeface="Arial"/>
                        <a:buChar char="•"/>
                      </a:pPr>
                      <a:r>
                        <a:rPr lang="en-US" sz="1600" dirty="0" smtClean="0">
                          <a:effectLst/>
                          <a:latin typeface="+mj-lt"/>
                        </a:rPr>
                        <a:t>Validate application design</a:t>
                      </a:r>
                      <a:endParaRPr lang="en-US" sz="1600" dirty="0" smtClean="0">
                        <a:latin typeface="+mj-lt"/>
                      </a:endParaRPr>
                    </a:p>
                    <a:p>
                      <a:pPr marL="285750" indent="-285750">
                        <a:buFont typeface="Arial"/>
                        <a:buChar char="•"/>
                      </a:pPr>
                      <a:r>
                        <a:rPr lang="en-US" sz="1600" dirty="0" smtClean="0">
                          <a:effectLst/>
                          <a:latin typeface="+mj-lt"/>
                        </a:rPr>
                        <a:t>Ensure user-friendliness and legibility</a:t>
                      </a:r>
                      <a:endParaRPr lang="en-US" sz="1600" dirty="0">
                        <a:latin typeface="+mj-lt"/>
                      </a:endParaRPr>
                    </a:p>
                  </a:txBody>
                  <a:tcPr marL="68580" marR="68580"/>
                </a:tc>
              </a:tr>
              <a:tr h="594079">
                <a:tc>
                  <a:txBody>
                    <a:bodyPr/>
                    <a:lstStyle/>
                    <a:p>
                      <a:r>
                        <a:rPr lang="en-US" sz="1600" b="1" dirty="0" smtClean="0">
                          <a:latin typeface="+mj-lt"/>
                        </a:rPr>
                        <a:t>Nakul Joshi</a:t>
                      </a:r>
                      <a:endParaRPr lang="en-US" sz="1600" b="1" dirty="0">
                        <a:latin typeface="+mj-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Systems Architect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Back</a:t>
                      </a:r>
                      <a:r>
                        <a:rPr lang="en-US" sz="1600" baseline="0" dirty="0" smtClean="0">
                          <a:latin typeface="+mj-lt"/>
                        </a:rPr>
                        <a:t> </a:t>
                      </a:r>
                      <a:r>
                        <a:rPr lang="en-US" sz="1600" dirty="0" smtClean="0">
                          <a:latin typeface="+mj-lt"/>
                        </a:rPr>
                        <a:t>End Developer</a:t>
                      </a:r>
                    </a:p>
                  </a:txBody>
                  <a:tcPr marL="68580" marR="68580"/>
                </a:tc>
                <a:tc>
                  <a:txBody>
                    <a:bodyPr/>
                    <a:lstStyle/>
                    <a:p>
                      <a:pPr marL="285750" indent="-285750">
                        <a:buFont typeface="Arial"/>
                        <a:buChar char="•"/>
                      </a:pPr>
                      <a:r>
                        <a:rPr lang="en-US" sz="1600" kern="1200" dirty="0" smtClean="0">
                          <a:solidFill>
                            <a:schemeClr val="dk1"/>
                          </a:solidFill>
                          <a:effectLst/>
                          <a:latin typeface="+mj-lt"/>
                          <a:ea typeface="+mn-ea"/>
                          <a:cs typeface="+mn-cs"/>
                        </a:rPr>
                        <a:t>System &amp; security design on high-level</a:t>
                      </a:r>
                      <a:r>
                        <a:rPr lang="en-US" sz="1600" kern="1200" baseline="0" dirty="0" smtClean="0">
                          <a:solidFill>
                            <a:schemeClr val="dk1"/>
                          </a:solidFill>
                          <a:effectLst/>
                          <a:latin typeface="+mj-lt"/>
                          <a:ea typeface="+mn-ea"/>
                          <a:cs typeface="+mn-cs"/>
                        </a:rPr>
                        <a:t> b</a:t>
                      </a:r>
                      <a:r>
                        <a:rPr lang="en-US" sz="1600" kern="1200" dirty="0" smtClean="0">
                          <a:solidFill>
                            <a:schemeClr val="dk1"/>
                          </a:solidFill>
                          <a:effectLst/>
                          <a:latin typeface="+mj-lt"/>
                          <a:ea typeface="+mn-ea"/>
                          <a:cs typeface="+mn-cs"/>
                        </a:rPr>
                        <a:t>ack-end development</a:t>
                      </a:r>
                    </a:p>
                    <a:p>
                      <a:pPr marL="285750" indent="-285750">
                        <a:buFont typeface="Arial"/>
                        <a:buChar char="•"/>
                      </a:pPr>
                      <a:r>
                        <a:rPr lang="en-US" sz="1600" kern="1200" dirty="0" smtClean="0">
                          <a:solidFill>
                            <a:schemeClr val="dk1"/>
                          </a:solidFill>
                          <a:effectLst/>
                          <a:latin typeface="+mj-lt"/>
                          <a:ea typeface="+mn-ea"/>
                          <a:cs typeface="+mn-cs"/>
                        </a:rPr>
                        <a:t>Manage </a:t>
                      </a:r>
                      <a:r>
                        <a:rPr lang="en-US" sz="1600" kern="1200" dirty="0" err="1" smtClean="0">
                          <a:solidFill>
                            <a:schemeClr val="dk1"/>
                          </a:solidFill>
                          <a:effectLst/>
                          <a:latin typeface="+mj-lt"/>
                          <a:ea typeface="+mn-ea"/>
                          <a:cs typeface="+mn-cs"/>
                        </a:rPr>
                        <a:t>LaTeX</a:t>
                      </a:r>
                      <a:r>
                        <a:rPr lang="en-US" sz="1600" kern="1200" dirty="0" smtClean="0">
                          <a:solidFill>
                            <a:schemeClr val="dk1"/>
                          </a:solidFill>
                          <a:effectLst/>
                          <a:latin typeface="+mj-lt"/>
                          <a:ea typeface="+mn-ea"/>
                          <a:cs typeface="+mn-cs"/>
                        </a:rPr>
                        <a:t> documentation</a:t>
                      </a:r>
                      <a:endParaRPr lang="en-US" sz="1600" dirty="0">
                        <a:latin typeface="+mj-lt"/>
                      </a:endParaRPr>
                    </a:p>
                  </a:txBody>
                  <a:tcPr marL="68580" marR="68580"/>
                </a:tc>
              </a:tr>
              <a:tr h="846563">
                <a:tc>
                  <a:txBody>
                    <a:bodyPr/>
                    <a:lstStyle/>
                    <a:p>
                      <a:r>
                        <a:rPr lang="en-US" sz="1600" b="1" dirty="0" smtClean="0">
                          <a:latin typeface="+mj-lt"/>
                        </a:rPr>
                        <a:t>Jorge Go</a:t>
                      </a:r>
                      <a:endParaRPr lang="en-US" sz="1600" b="1" dirty="0">
                        <a:latin typeface="+mj-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Feasibility Analyst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Back</a:t>
                      </a:r>
                      <a:r>
                        <a:rPr lang="en-US" sz="1600" baseline="0" dirty="0" smtClean="0">
                          <a:latin typeface="+mj-lt"/>
                        </a:rPr>
                        <a:t> </a:t>
                      </a:r>
                      <a:r>
                        <a:rPr lang="en-US" sz="1600" dirty="0" smtClean="0">
                          <a:latin typeface="+mj-lt"/>
                        </a:rPr>
                        <a:t>End Developer</a:t>
                      </a:r>
                    </a:p>
                  </a:txBody>
                  <a:tcPr marL="68580" marR="68580"/>
                </a:tc>
                <a:tc>
                  <a:txBody>
                    <a:bodyPr/>
                    <a:lstStyle/>
                    <a:p>
                      <a:pPr marL="285750" indent="-285750">
                        <a:buFont typeface="Arial"/>
                        <a:buChar char="•"/>
                      </a:pPr>
                      <a:r>
                        <a:rPr lang="en-US" sz="1600" kern="1200" dirty="0" smtClean="0">
                          <a:solidFill>
                            <a:schemeClr val="dk1"/>
                          </a:solidFill>
                          <a:effectLst/>
                          <a:latin typeface="+mj-lt"/>
                          <a:ea typeface="+mn-ea"/>
                          <a:cs typeface="+mn-cs"/>
                        </a:rPr>
                        <a:t>Identify and analyze risks</a:t>
                      </a:r>
                    </a:p>
                    <a:p>
                      <a:pPr marL="285750" indent="-285750">
                        <a:buFont typeface="Arial"/>
                        <a:buChar char="•"/>
                      </a:pPr>
                      <a:r>
                        <a:rPr lang="en-US" sz="1600" kern="1200" dirty="0" smtClean="0">
                          <a:solidFill>
                            <a:schemeClr val="dk1"/>
                          </a:solidFill>
                          <a:effectLst/>
                          <a:latin typeface="+mj-lt"/>
                          <a:ea typeface="+mn-ea"/>
                          <a:cs typeface="+mn-cs"/>
                        </a:rPr>
                        <a:t>Plan risk mitigation strategies</a:t>
                      </a:r>
                    </a:p>
                    <a:p>
                      <a:pPr marL="285750" indent="-285750">
                        <a:buFont typeface="Arial"/>
                        <a:buChar char="•"/>
                      </a:pPr>
                      <a:r>
                        <a:rPr lang="en-US" sz="1600" kern="1200" dirty="0" smtClean="0">
                          <a:solidFill>
                            <a:schemeClr val="dk1"/>
                          </a:solidFill>
                          <a:effectLst/>
                          <a:latin typeface="+mj-lt"/>
                          <a:ea typeface="+mn-ea"/>
                          <a:cs typeface="+mn-cs"/>
                        </a:rPr>
                        <a:t>Run business case and cost-benefit analysis</a:t>
                      </a:r>
                      <a:endParaRPr lang="en-US" sz="1600" dirty="0">
                        <a:latin typeface="+mj-lt"/>
                      </a:endParaRPr>
                    </a:p>
                  </a:txBody>
                  <a:tcPr marL="68580" marR="68580"/>
                </a:tc>
              </a:tr>
              <a:tr h="594079">
                <a:tc>
                  <a:txBody>
                    <a:bodyPr/>
                    <a:lstStyle/>
                    <a:p>
                      <a:r>
                        <a:rPr lang="en-US" sz="1600" b="1" dirty="0" smtClean="0">
                          <a:latin typeface="+mj-lt"/>
                        </a:rPr>
                        <a:t>Rishi Mukhopadhyay</a:t>
                      </a:r>
                      <a:endParaRPr lang="en-US" sz="1600" b="1" dirty="0">
                        <a:latin typeface="+mj-l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Operational Contact Engineer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Back</a:t>
                      </a:r>
                      <a:r>
                        <a:rPr lang="en-US" sz="1600" baseline="0" dirty="0" smtClean="0">
                          <a:latin typeface="+mj-lt"/>
                        </a:rPr>
                        <a:t> </a:t>
                      </a:r>
                      <a:r>
                        <a:rPr lang="en-US" sz="1600" dirty="0" smtClean="0">
                          <a:latin typeface="+mj-lt"/>
                        </a:rPr>
                        <a:t>End Developer</a:t>
                      </a:r>
                    </a:p>
                  </a:txBody>
                  <a:tcPr marL="68580" marR="68580"/>
                </a:tc>
                <a:tc>
                  <a:txBody>
                    <a:bodyPr/>
                    <a:lstStyle/>
                    <a:p>
                      <a:pPr marL="285750" indent="-285750">
                        <a:buFont typeface="Arial"/>
                        <a:buChar char="•"/>
                      </a:pPr>
                      <a:r>
                        <a:rPr lang="en-US" sz="1600" kern="1200" dirty="0" smtClean="0">
                          <a:solidFill>
                            <a:schemeClr val="dk1"/>
                          </a:solidFill>
                          <a:effectLst/>
                          <a:latin typeface="+mj-lt"/>
                          <a:ea typeface="+mn-ea"/>
                          <a:cs typeface="+mn-cs"/>
                        </a:rPr>
                        <a:t>Implement back-end</a:t>
                      </a:r>
                      <a:endParaRPr lang="en-US" sz="1600" dirty="0" smtClean="0">
                        <a:latin typeface="+mj-lt"/>
                      </a:endParaRPr>
                    </a:p>
                    <a:p>
                      <a:pPr marL="285750" indent="-285750">
                        <a:buFont typeface="Arial"/>
                        <a:buChar char="•"/>
                      </a:pPr>
                      <a:r>
                        <a:rPr lang="en-US" sz="1600" kern="1200" dirty="0" smtClean="0">
                          <a:solidFill>
                            <a:schemeClr val="dk1"/>
                          </a:solidFill>
                          <a:effectLst/>
                          <a:latin typeface="+mj-lt"/>
                          <a:ea typeface="+mn-ea"/>
                          <a:cs typeface="+mn-cs"/>
                        </a:rPr>
                        <a:t>Plan database structure</a:t>
                      </a:r>
                      <a:endParaRPr lang="en-US" sz="1600" dirty="0">
                        <a:latin typeface="+mj-lt"/>
                      </a:endParaRPr>
                    </a:p>
                  </a:txBody>
                  <a:tcPr marL="68580" marR="68580"/>
                </a:tc>
              </a:tr>
            </a:tbl>
          </a:graphicData>
        </a:graphic>
      </p:graphicFrame>
    </p:spTree>
    <p:extLst>
      <p:ext uri="{BB962C8B-B14F-4D97-AF65-F5344CB8AC3E}">
        <p14:creationId xmlns:p14="http://schemas.microsoft.com/office/powerpoint/2010/main" val="452223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0"/>
            <a:ext cx="10772775" cy="1351128"/>
          </a:xfrm>
        </p:spPr>
        <p:txBody>
          <a:bodyPr/>
          <a:lstStyle/>
          <a:p>
            <a:r>
              <a:rPr lang="en-US" dirty="0" smtClean="0"/>
              <a:t>477b: Spring Timeline</a:t>
            </a:r>
            <a:endParaRPr lang="en-US" dirty="0"/>
          </a:p>
        </p:txBody>
      </p:sp>
      <p:sp>
        <p:nvSpPr>
          <p:cNvPr id="6" name="Content Placeholder 2"/>
          <p:cNvSpPr>
            <a:spLocks noGrp="1"/>
          </p:cNvSpPr>
          <p:nvPr>
            <p:ph idx="1"/>
          </p:nvPr>
        </p:nvSpPr>
        <p:spPr>
          <a:xfrm>
            <a:off x="676656" y="928048"/>
            <a:ext cx="10753725" cy="5777553"/>
          </a:xfrm>
        </p:spPr>
        <p:txBody>
          <a:bodyPr>
            <a:noAutofit/>
          </a:bodyPr>
          <a:lstStyle/>
          <a:p>
            <a:pPr marL="401638" indent="-401638">
              <a:buClr>
                <a:schemeClr val="accent1">
                  <a:lumMod val="75000"/>
                </a:schemeClr>
              </a:buClr>
              <a:buSzPct val="100000"/>
              <a:buFont typeface="Arial" panose="020B0604020202020204" pitchFamily="34" charset="0"/>
              <a:buChar char="•"/>
            </a:pPr>
            <a:r>
              <a:rPr lang="en-US" sz="2000" b="1" dirty="0" smtClean="0">
                <a:latin typeface="+mj-lt"/>
              </a:rPr>
              <a:t>Jan</a:t>
            </a:r>
            <a:r>
              <a:rPr lang="en-US" sz="2000" b="1" dirty="0">
                <a:latin typeface="+mj-lt"/>
              </a:rPr>
              <a:t>. - Feb. : Work with </a:t>
            </a:r>
            <a:r>
              <a:rPr lang="en-US" sz="2000" b="1" dirty="0" smtClean="0">
                <a:latin typeface="+mj-lt"/>
              </a:rPr>
              <a:t>teams</a:t>
            </a:r>
            <a:r>
              <a:rPr lang="en-US" sz="2000" dirty="0" smtClean="0">
                <a:latin typeface="+mj-lt"/>
              </a:rPr>
              <a:t>:</a:t>
            </a:r>
          </a:p>
          <a:p>
            <a:pPr marL="657670" lvl="1" indent="-401638">
              <a:buClr>
                <a:schemeClr val="accent1">
                  <a:lumMod val="75000"/>
                </a:schemeClr>
              </a:buClr>
              <a:buSzPct val="100000"/>
              <a:buFont typeface="Arial" panose="020B0604020202020204" pitchFamily="34" charset="0"/>
              <a:buChar char="•"/>
            </a:pPr>
            <a:r>
              <a:rPr lang="en-US" sz="2000" dirty="0" err="1" smtClean="0">
                <a:latin typeface="+mj-lt"/>
              </a:rPr>
              <a:t>Rebaseline</a:t>
            </a:r>
            <a:r>
              <a:rPr lang="en-US" sz="2000" dirty="0" smtClean="0">
                <a:latin typeface="+mj-lt"/>
              </a:rPr>
              <a:t> </a:t>
            </a:r>
            <a:r>
              <a:rPr lang="en-US" sz="2000" dirty="0">
                <a:latin typeface="+mj-lt"/>
              </a:rPr>
              <a:t>prototype, prioritize </a:t>
            </a:r>
            <a:r>
              <a:rPr lang="en-US" sz="2000" dirty="0" smtClean="0">
                <a:latin typeface="+mj-lt"/>
              </a:rPr>
              <a:t>requirements</a:t>
            </a:r>
          </a:p>
          <a:p>
            <a:pPr marL="657670" lvl="1" indent="-401638">
              <a:buClr>
                <a:schemeClr val="accent1">
                  <a:lumMod val="75000"/>
                </a:schemeClr>
              </a:buClr>
              <a:buSzPct val="100000"/>
              <a:buFont typeface="Arial" panose="020B0604020202020204" pitchFamily="34" charset="0"/>
              <a:buChar char="•"/>
            </a:pPr>
            <a:r>
              <a:rPr lang="en-US" sz="2000" dirty="0" smtClean="0">
                <a:latin typeface="+mj-lt"/>
              </a:rPr>
              <a:t>Plan </a:t>
            </a:r>
            <a:r>
              <a:rPr lang="en-US" sz="2000" dirty="0">
                <a:latin typeface="+mj-lt"/>
              </a:rPr>
              <a:t>for CS 477b specifics, including transition strategy, key risk </a:t>
            </a:r>
            <a:r>
              <a:rPr lang="en-US" sz="2000" dirty="0" smtClean="0">
                <a:latin typeface="+mj-lt"/>
              </a:rPr>
              <a:t>items</a:t>
            </a:r>
          </a:p>
          <a:p>
            <a:pPr marL="657670" lvl="1" indent="-401638">
              <a:buClr>
                <a:schemeClr val="accent1">
                  <a:lumMod val="75000"/>
                </a:schemeClr>
              </a:buClr>
              <a:buSzPct val="100000"/>
              <a:buFont typeface="Arial" panose="020B0604020202020204" pitchFamily="34" charset="0"/>
              <a:buChar char="•"/>
            </a:pPr>
            <a:r>
              <a:rPr lang="en-US" sz="2000" dirty="0" smtClean="0">
                <a:latin typeface="+mj-lt"/>
              </a:rPr>
              <a:t>Participate </a:t>
            </a:r>
            <a:r>
              <a:rPr lang="en-US" sz="2000" dirty="0">
                <a:latin typeface="+mj-lt"/>
              </a:rPr>
              <a:t>in ARB review </a:t>
            </a:r>
            <a:endParaRPr lang="en-US" sz="2000" dirty="0" smtClean="0">
              <a:latin typeface="+mj-lt"/>
            </a:endParaRP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Mar </a:t>
            </a:r>
            <a:r>
              <a:rPr lang="en-US" sz="2000" b="1" dirty="0">
                <a:latin typeface="+mj-lt"/>
              </a:rPr>
              <a:t>3- 7: Iteration Assessment </a:t>
            </a:r>
            <a:r>
              <a:rPr lang="en-US" sz="2000" b="1" dirty="0" smtClean="0">
                <a:latin typeface="+mj-lt"/>
              </a:rPr>
              <a:t>Reviews</a:t>
            </a: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Feb  </a:t>
            </a:r>
            <a:r>
              <a:rPr lang="en-US" sz="2000" b="1" dirty="0">
                <a:latin typeface="+mj-lt"/>
              </a:rPr>
              <a:t>– May : Scheduled Weekly Meetings with Teams to: </a:t>
            </a:r>
            <a:endParaRPr lang="en-US" sz="2000" b="1" dirty="0" smtClean="0">
              <a:latin typeface="+mj-lt"/>
            </a:endParaRPr>
          </a:p>
          <a:p>
            <a:pPr marL="657670" lvl="1" indent="-401638">
              <a:buClr>
                <a:schemeClr val="accent1">
                  <a:lumMod val="75000"/>
                </a:schemeClr>
              </a:buClr>
              <a:buSzPct val="100000"/>
              <a:buFont typeface="Arial" panose="020B0604020202020204" pitchFamily="34" charset="0"/>
              <a:buChar char="•"/>
            </a:pPr>
            <a:r>
              <a:rPr lang="en-US" sz="2000" dirty="0" smtClean="0">
                <a:latin typeface="+mj-lt"/>
              </a:rPr>
              <a:t>Discuss </a:t>
            </a:r>
            <a:r>
              <a:rPr lang="en-US" sz="2000" dirty="0">
                <a:latin typeface="+mj-lt"/>
              </a:rPr>
              <a:t>status and </a:t>
            </a:r>
            <a:r>
              <a:rPr lang="en-US" sz="2000" dirty="0" smtClean="0">
                <a:latin typeface="+mj-lt"/>
              </a:rPr>
              <a:t>plans</a:t>
            </a:r>
          </a:p>
          <a:p>
            <a:pPr marL="657670" lvl="1" indent="-401638">
              <a:buClr>
                <a:schemeClr val="accent1">
                  <a:lumMod val="75000"/>
                </a:schemeClr>
              </a:buClr>
              <a:buSzPct val="100000"/>
              <a:buFont typeface="Arial" panose="020B0604020202020204" pitchFamily="34" charset="0"/>
              <a:buChar char="•"/>
            </a:pPr>
            <a:r>
              <a:rPr lang="en-US" sz="2000" dirty="0" smtClean="0">
                <a:latin typeface="+mj-lt"/>
              </a:rPr>
              <a:t>Provide </a:t>
            </a:r>
            <a:r>
              <a:rPr lang="en-US" sz="2000" dirty="0">
                <a:latin typeface="+mj-lt"/>
              </a:rPr>
              <a:t>access to key transition people for strategy and readiness </a:t>
            </a:r>
            <a:r>
              <a:rPr lang="en-US" sz="2000" dirty="0" smtClean="0">
                <a:latin typeface="+mj-lt"/>
              </a:rPr>
              <a:t>discussions</a:t>
            </a: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Mar </a:t>
            </a:r>
            <a:r>
              <a:rPr lang="en-US" sz="2000" b="1" dirty="0">
                <a:latin typeface="+mj-lt"/>
              </a:rPr>
              <a:t>26: Core Capability </a:t>
            </a:r>
            <a:r>
              <a:rPr lang="en-US" sz="2000" b="1" dirty="0" smtClean="0">
                <a:latin typeface="+mj-lt"/>
              </a:rPr>
              <a:t>Drivethrough</a:t>
            </a: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Apr </a:t>
            </a:r>
            <a:r>
              <a:rPr lang="en-US" sz="2000" b="1" dirty="0">
                <a:latin typeface="+mj-lt"/>
              </a:rPr>
              <a:t>14 - 18: Project Transition Readiness ARB </a:t>
            </a:r>
            <a:r>
              <a:rPr lang="en-US" sz="2000" b="1" dirty="0" smtClean="0">
                <a:latin typeface="+mj-lt"/>
              </a:rPr>
              <a:t>Reviews</a:t>
            </a: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Apr </a:t>
            </a:r>
            <a:r>
              <a:rPr lang="en-US" sz="2000" b="1" dirty="0">
                <a:latin typeface="+mj-lt"/>
              </a:rPr>
              <a:t>21: Installation and </a:t>
            </a:r>
            <a:r>
              <a:rPr lang="en-US" sz="2000" b="1" dirty="0" smtClean="0">
                <a:latin typeface="+mj-lt"/>
              </a:rPr>
              <a:t>Transition</a:t>
            </a:r>
          </a:p>
          <a:p>
            <a:pPr marL="657670" lvl="1" indent="-401638">
              <a:buClr>
                <a:schemeClr val="accent1">
                  <a:lumMod val="75000"/>
                </a:schemeClr>
              </a:buClr>
              <a:buSzPct val="100000"/>
              <a:buFont typeface="Arial" panose="020B0604020202020204" pitchFamily="34" charset="0"/>
              <a:buChar char="•"/>
            </a:pPr>
            <a:r>
              <a:rPr lang="en-US" sz="2000" dirty="0" smtClean="0">
                <a:latin typeface="+mj-lt"/>
              </a:rPr>
              <a:t>Install Product</a:t>
            </a:r>
          </a:p>
          <a:p>
            <a:pPr marL="657670" lvl="1" indent="-401638">
              <a:buClr>
                <a:schemeClr val="accent1">
                  <a:lumMod val="75000"/>
                </a:schemeClr>
              </a:buClr>
              <a:buSzPct val="100000"/>
              <a:buFont typeface="Arial" panose="020B0604020202020204" pitchFamily="34" charset="0"/>
              <a:buChar char="•"/>
            </a:pPr>
            <a:r>
              <a:rPr lang="en-US" sz="2000" dirty="0" smtClean="0">
                <a:latin typeface="+mj-lt"/>
              </a:rPr>
              <a:t>Execute </a:t>
            </a:r>
            <a:r>
              <a:rPr lang="en-US" sz="2000" dirty="0">
                <a:latin typeface="+mj-lt"/>
              </a:rPr>
              <a:t>Transition Plan </a:t>
            </a:r>
            <a:endParaRPr lang="en-US" sz="2000" dirty="0" smtClean="0">
              <a:latin typeface="+mj-lt"/>
            </a:endParaRP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Apr </a:t>
            </a:r>
            <a:r>
              <a:rPr lang="en-US" sz="2000" b="1" dirty="0">
                <a:latin typeface="+mj-lt"/>
              </a:rPr>
              <a:t>28: Operational Commitment Review for Initial Operational </a:t>
            </a:r>
            <a:r>
              <a:rPr lang="en-US" sz="2000" b="1" dirty="0" smtClean="0">
                <a:latin typeface="+mj-lt"/>
              </a:rPr>
              <a:t>Capability</a:t>
            </a:r>
          </a:p>
          <a:p>
            <a:pPr marL="401638" indent="-401638">
              <a:buClr>
                <a:schemeClr val="accent1">
                  <a:lumMod val="75000"/>
                </a:schemeClr>
              </a:buClr>
              <a:buSzPct val="100000"/>
              <a:buFont typeface="Arial" panose="020B0604020202020204" pitchFamily="34" charset="0"/>
              <a:buChar char="•"/>
            </a:pPr>
            <a:r>
              <a:rPr lang="en-US" sz="2000" b="1" dirty="0" smtClean="0">
                <a:latin typeface="+mj-lt"/>
              </a:rPr>
              <a:t>May </a:t>
            </a:r>
            <a:r>
              <a:rPr lang="en-US" sz="2000" b="1" dirty="0">
                <a:latin typeface="+mj-lt"/>
              </a:rPr>
              <a:t>5: Client </a:t>
            </a:r>
            <a:r>
              <a:rPr lang="en-US" sz="2000" b="1" dirty="0" smtClean="0">
                <a:latin typeface="+mj-lt"/>
              </a:rPr>
              <a:t>Evaluations</a:t>
            </a:r>
            <a:endParaRPr lang="en-US" sz="2000" b="1" dirty="0">
              <a:latin typeface="+mj-lt"/>
            </a:endParaRPr>
          </a:p>
        </p:txBody>
      </p:sp>
    </p:spTree>
    <p:extLst>
      <p:ext uri="{BB962C8B-B14F-4D97-AF65-F5344CB8AC3E}">
        <p14:creationId xmlns:p14="http://schemas.microsoft.com/office/powerpoint/2010/main" val="38798955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72775" cy="1208309"/>
          </a:xfrm>
        </p:spPr>
        <p:txBody>
          <a:bodyPr/>
          <a:lstStyle/>
          <a:p>
            <a:r>
              <a:rPr lang="en-US" b="1" dirty="0" smtClean="0"/>
              <a:t>MS Project </a:t>
            </a:r>
            <a:r>
              <a:rPr lang="en-US" dirty="0" smtClean="0"/>
              <a:t>Timeline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279" y="5453513"/>
            <a:ext cx="9040487" cy="96215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412" y="388405"/>
            <a:ext cx="5553850" cy="371526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432" y="1253042"/>
            <a:ext cx="4505954" cy="3162741"/>
          </a:xfrm>
          <a:prstGeom prst="rect">
            <a:avLst/>
          </a:prstGeom>
        </p:spPr>
      </p:pic>
    </p:spTree>
    <p:extLst>
      <p:ext uri="{BB962C8B-B14F-4D97-AF65-F5344CB8AC3E}">
        <p14:creationId xmlns:p14="http://schemas.microsoft.com/office/powerpoint/2010/main" val="404636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a:t>
            </a:r>
            <a:endParaRPr lang="en-US" dirty="0"/>
          </a:p>
        </p:txBody>
      </p:sp>
      <p:sp>
        <p:nvSpPr>
          <p:cNvPr id="3" name="Content Placeholder 2"/>
          <p:cNvSpPr>
            <a:spLocks noGrp="1"/>
          </p:cNvSpPr>
          <p:nvPr>
            <p:ph idx="1"/>
          </p:nvPr>
        </p:nvSpPr>
        <p:spPr>
          <a:xfrm>
            <a:off x="676656" y="2011680"/>
            <a:ext cx="5324093"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b="1" dirty="0" smtClean="0"/>
              <a:t>Key Partners</a:t>
            </a:r>
          </a:p>
          <a:p>
            <a:pPr marL="657670" lvl="1" indent="-401638">
              <a:buClr>
                <a:schemeClr val="accent1">
                  <a:lumMod val="75000"/>
                </a:schemeClr>
              </a:buClr>
              <a:buSzPct val="100000"/>
              <a:buFont typeface="Arial" panose="020B0604020202020204" pitchFamily="34" charset="0"/>
              <a:buChar char="•"/>
            </a:pPr>
            <a:r>
              <a:rPr lang="en-US" dirty="0" smtClean="0"/>
              <a:t>TAP</a:t>
            </a:r>
          </a:p>
          <a:p>
            <a:pPr marL="657670" lvl="1" indent="-401638">
              <a:buClr>
                <a:schemeClr val="accent1">
                  <a:lumMod val="75000"/>
                </a:schemeClr>
              </a:buClr>
              <a:buSzPct val="100000"/>
              <a:buFont typeface="Arial" panose="020B0604020202020204" pitchFamily="34" charset="0"/>
              <a:buChar char="•"/>
            </a:pPr>
            <a:r>
              <a:rPr lang="en-US" dirty="0" smtClean="0"/>
              <a:t>LA Metro</a:t>
            </a:r>
          </a:p>
          <a:p>
            <a:pPr marL="401638" indent="-401638">
              <a:buClr>
                <a:schemeClr val="accent1">
                  <a:lumMod val="75000"/>
                </a:schemeClr>
              </a:buClr>
              <a:buSzPct val="100000"/>
              <a:buFont typeface="Arial" panose="020B0604020202020204" pitchFamily="34" charset="0"/>
              <a:buChar char="•"/>
            </a:pPr>
            <a:r>
              <a:rPr lang="en-US" b="1" dirty="0" smtClean="0"/>
              <a:t>Key Activities</a:t>
            </a:r>
          </a:p>
          <a:p>
            <a:pPr marL="657670" lvl="1" indent="-401638">
              <a:buClr>
                <a:schemeClr val="accent1">
                  <a:lumMod val="75000"/>
                </a:schemeClr>
              </a:buClr>
              <a:buSzPct val="100000"/>
              <a:buFont typeface="Arial" panose="020B0604020202020204" pitchFamily="34" charset="0"/>
              <a:buChar char="•"/>
            </a:pPr>
            <a:r>
              <a:rPr lang="en-US" dirty="0" smtClean="0"/>
              <a:t>Software Design and Development</a:t>
            </a:r>
          </a:p>
          <a:p>
            <a:pPr marL="657670" lvl="1" indent="-401638">
              <a:buClr>
                <a:schemeClr val="accent1">
                  <a:lumMod val="75000"/>
                </a:schemeClr>
              </a:buClr>
              <a:buSzPct val="100000"/>
              <a:buFont typeface="Arial" panose="020B0604020202020204" pitchFamily="34" charset="0"/>
              <a:buChar char="•"/>
            </a:pPr>
            <a:r>
              <a:rPr lang="en-US" dirty="0" smtClean="0"/>
              <a:t>Integration with Metro Infrastructure</a:t>
            </a:r>
          </a:p>
          <a:p>
            <a:pPr marL="657670" lvl="1" indent="-401638">
              <a:buClr>
                <a:schemeClr val="accent1">
                  <a:lumMod val="75000"/>
                </a:schemeClr>
              </a:buClr>
              <a:buSzPct val="100000"/>
              <a:buFont typeface="Arial" panose="020B0604020202020204" pitchFamily="34" charset="0"/>
              <a:buChar char="•"/>
            </a:pPr>
            <a:r>
              <a:rPr lang="en-US" dirty="0" smtClean="0"/>
              <a:t>Application Testing &amp; Feedback</a:t>
            </a:r>
          </a:p>
          <a:p>
            <a:pPr marL="657670" lvl="1" indent="-401638">
              <a:buClr>
                <a:schemeClr val="accent1">
                  <a:lumMod val="75000"/>
                </a:schemeClr>
              </a:buClr>
              <a:buSzPct val="100000"/>
              <a:buFont typeface="Arial" panose="020B0604020202020204" pitchFamily="34" charset="0"/>
              <a:buChar char="•"/>
            </a:pPr>
            <a:r>
              <a:rPr lang="en-US" dirty="0" smtClean="0"/>
              <a:t>Application Awareness &amp; Marketing</a:t>
            </a:r>
          </a:p>
          <a:p>
            <a:pPr marL="0" indent="0">
              <a:buClr>
                <a:schemeClr val="accent1">
                  <a:lumMod val="75000"/>
                </a:schemeClr>
              </a:buClr>
              <a:buSzPct val="100000"/>
              <a:buNone/>
            </a:pPr>
            <a:endParaRPr lang="en-US" dirty="0"/>
          </a:p>
        </p:txBody>
      </p:sp>
      <p:sp>
        <p:nvSpPr>
          <p:cNvPr id="4" name="Content Placeholder 2"/>
          <p:cNvSpPr txBox="1">
            <a:spLocks/>
          </p:cNvSpPr>
          <p:nvPr/>
        </p:nvSpPr>
        <p:spPr>
          <a:xfrm>
            <a:off x="6800850" y="2011680"/>
            <a:ext cx="4477131" cy="416609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01638" indent="-401638">
              <a:buClr>
                <a:schemeClr val="accent1">
                  <a:lumMod val="75000"/>
                </a:schemeClr>
              </a:buClr>
              <a:buSzPct val="100000"/>
              <a:buFont typeface="Arial" pitchFamily="34" charset="0"/>
              <a:buChar char="•"/>
            </a:pPr>
            <a:r>
              <a:rPr lang="en-US" b="1" dirty="0" smtClean="0"/>
              <a:t>Key Resources</a:t>
            </a:r>
            <a:endParaRPr lang="en-US" dirty="0"/>
          </a:p>
          <a:p>
            <a:pPr marL="657670" lvl="1" indent="-401638">
              <a:buClr>
                <a:schemeClr val="accent1">
                  <a:lumMod val="75000"/>
                </a:schemeClr>
              </a:buClr>
              <a:buSzPct val="100000"/>
              <a:buFont typeface="Arial" pitchFamily="34" charset="0"/>
              <a:buChar char="•"/>
            </a:pPr>
            <a:r>
              <a:rPr lang="en-US" dirty="0" smtClean="0"/>
              <a:t>Development Team</a:t>
            </a:r>
          </a:p>
          <a:p>
            <a:pPr marL="657670" lvl="1" indent="-401638">
              <a:buClr>
                <a:schemeClr val="accent1">
                  <a:lumMod val="75000"/>
                </a:schemeClr>
              </a:buClr>
              <a:buSzPct val="100000"/>
              <a:buFont typeface="Arial" pitchFamily="34" charset="0"/>
              <a:buChar char="•"/>
            </a:pPr>
            <a:r>
              <a:rPr lang="en-US" dirty="0" smtClean="0"/>
              <a:t>PhoneGap API</a:t>
            </a:r>
          </a:p>
          <a:p>
            <a:pPr marL="657670" lvl="1" indent="-401638">
              <a:buClr>
                <a:schemeClr val="accent1">
                  <a:lumMod val="75000"/>
                </a:schemeClr>
              </a:buClr>
              <a:buSzPct val="100000"/>
              <a:buFont typeface="Arial" pitchFamily="34" charset="0"/>
              <a:buChar char="•"/>
            </a:pPr>
            <a:r>
              <a:rPr lang="en-US" dirty="0" smtClean="0"/>
              <a:t>NFC &amp; QR Technology</a:t>
            </a:r>
          </a:p>
          <a:p>
            <a:pPr marL="657670" lvl="1" indent="-401638">
              <a:buClr>
                <a:schemeClr val="accent1">
                  <a:lumMod val="75000"/>
                </a:schemeClr>
              </a:buClr>
              <a:buSzPct val="100000"/>
              <a:buFont typeface="Arial" pitchFamily="34" charset="0"/>
              <a:buChar char="•"/>
            </a:pPr>
            <a:r>
              <a:rPr lang="en-US" dirty="0" smtClean="0"/>
              <a:t>Oracle Database</a:t>
            </a:r>
          </a:p>
          <a:p>
            <a:pPr marL="657670" lvl="1" indent="-401638">
              <a:buClr>
                <a:schemeClr val="accent1">
                  <a:lumMod val="75000"/>
                </a:schemeClr>
              </a:buClr>
              <a:buSzPct val="100000"/>
              <a:buFont typeface="Arial" pitchFamily="34" charset="0"/>
              <a:buChar char="•"/>
            </a:pPr>
            <a:r>
              <a:rPr lang="en-US" dirty="0" smtClean="0"/>
              <a:t>Siebel Web Interface</a:t>
            </a:r>
          </a:p>
          <a:p>
            <a:pPr marL="657670" lvl="1" indent="-401638">
              <a:buClr>
                <a:schemeClr val="accent1">
                  <a:lumMod val="75000"/>
                </a:schemeClr>
              </a:buClr>
              <a:buSzPct val="100000"/>
              <a:buFont typeface="Arial" pitchFamily="34" charset="0"/>
              <a:buChar char="•"/>
            </a:pPr>
            <a:r>
              <a:rPr lang="en-US" dirty="0" smtClean="0"/>
              <a:t>Metro Schedule and News API</a:t>
            </a:r>
          </a:p>
          <a:p>
            <a:pPr marL="657670" lvl="1" indent="-401638">
              <a:buClr>
                <a:schemeClr val="accent1">
                  <a:lumMod val="75000"/>
                </a:schemeClr>
              </a:buClr>
              <a:buSzPct val="100000"/>
              <a:buFont typeface="Arial" pitchFamily="34" charset="0"/>
              <a:buChar char="•"/>
            </a:pPr>
            <a:r>
              <a:rPr lang="en-US" dirty="0" smtClean="0"/>
              <a:t>Devices for testing</a:t>
            </a:r>
          </a:p>
          <a:p>
            <a:pPr marL="256032" lvl="1" indent="0">
              <a:buClr>
                <a:schemeClr val="accent1">
                  <a:lumMod val="75000"/>
                </a:schemeClr>
              </a:buClr>
              <a:buSzPct val="100000"/>
              <a:buNone/>
            </a:pPr>
            <a:endParaRPr lang="en-US" dirty="0" smtClean="0"/>
          </a:p>
        </p:txBody>
      </p:sp>
    </p:spTree>
    <p:extLst>
      <p:ext uri="{BB962C8B-B14F-4D97-AF65-F5344CB8AC3E}">
        <p14:creationId xmlns:p14="http://schemas.microsoft.com/office/powerpoint/2010/main" val="749922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477b Plan Overview- </a:t>
            </a:r>
            <a:r>
              <a:rPr lang="en-US" sz="4800" i="1" dirty="0" smtClean="0"/>
              <a:t>Spring Milestones</a:t>
            </a:r>
            <a:endParaRPr lang="en-US" sz="4800" i="1" dirty="0"/>
          </a:p>
        </p:txBody>
      </p:sp>
      <p:sp>
        <p:nvSpPr>
          <p:cNvPr id="6" name="Content Placeholder 2"/>
          <p:cNvSpPr>
            <a:spLocks noGrp="1"/>
          </p:cNvSpPr>
          <p:nvPr>
            <p:ph idx="1"/>
          </p:nvPr>
        </p:nvSpPr>
        <p:spPr>
          <a:xfrm>
            <a:off x="676656" y="2011680"/>
            <a:ext cx="10753725" cy="4693920"/>
          </a:xfrm>
        </p:spPr>
        <p:txBody>
          <a:bodyPr/>
          <a:lstStyle/>
          <a:p>
            <a:pPr marL="401638" indent="-401638">
              <a:buClr>
                <a:schemeClr val="accent1">
                  <a:lumMod val="75000"/>
                </a:schemeClr>
              </a:buClr>
              <a:buSzPct val="100000"/>
              <a:buFont typeface="Arial" panose="020B0604020202020204" pitchFamily="34" charset="0"/>
              <a:buChar char="•"/>
            </a:pPr>
            <a:r>
              <a:rPr lang="en-US" dirty="0" smtClean="0"/>
              <a:t>Foundations Phase</a:t>
            </a:r>
          </a:p>
          <a:p>
            <a:pPr marL="657670" lvl="1" indent="-401638">
              <a:buClr>
                <a:schemeClr val="accent1">
                  <a:lumMod val="75000"/>
                </a:schemeClr>
              </a:buClr>
              <a:buSzPct val="100000"/>
              <a:buFont typeface="Arial" panose="020B0604020202020204" pitchFamily="34" charset="0"/>
              <a:buChar char="•"/>
            </a:pPr>
            <a:r>
              <a:rPr lang="en-US" dirty="0" smtClean="0"/>
              <a:t>Team reformed, project assigned</a:t>
            </a:r>
          </a:p>
          <a:p>
            <a:pPr marL="657670" lvl="1" indent="-401638">
              <a:buClr>
                <a:schemeClr val="accent1">
                  <a:lumMod val="75000"/>
                </a:schemeClr>
              </a:buClr>
              <a:buSzPct val="100000"/>
              <a:buFont typeface="Arial" panose="020B0604020202020204" pitchFamily="34" charset="0"/>
              <a:buChar char="•"/>
            </a:pPr>
            <a:r>
              <a:rPr lang="en-US" b="1" dirty="0" smtClean="0"/>
              <a:t>RDCR: </a:t>
            </a:r>
            <a:r>
              <a:rPr lang="en-US" dirty="0" smtClean="0"/>
              <a:t>Rebaselined Development Commitment Review</a:t>
            </a:r>
          </a:p>
          <a:p>
            <a:pPr marL="401638" indent="-401638">
              <a:buClr>
                <a:schemeClr val="accent1">
                  <a:lumMod val="75000"/>
                </a:schemeClr>
              </a:buClr>
              <a:buSzPct val="100000"/>
              <a:buFont typeface="Arial" panose="020B0604020202020204" pitchFamily="34" charset="0"/>
              <a:buChar char="•"/>
            </a:pPr>
            <a:r>
              <a:rPr lang="en-US" dirty="0" smtClean="0"/>
              <a:t>Development Phase- Construction</a:t>
            </a:r>
          </a:p>
          <a:p>
            <a:pPr marL="657670" lvl="1" indent="-401638">
              <a:buClr>
                <a:schemeClr val="accent1">
                  <a:lumMod val="75000"/>
                </a:schemeClr>
              </a:buClr>
              <a:buSzPct val="100000"/>
              <a:buFont typeface="Arial" panose="020B0604020202020204" pitchFamily="34" charset="0"/>
              <a:buChar char="•"/>
            </a:pPr>
            <a:r>
              <a:rPr lang="en-US" b="1" dirty="0" smtClean="0"/>
              <a:t>CCD: </a:t>
            </a:r>
            <a:r>
              <a:rPr lang="en-US" dirty="0" smtClean="0"/>
              <a:t>Core Capability Drivethrough</a:t>
            </a:r>
          </a:p>
          <a:p>
            <a:pPr marL="657670" lvl="1" indent="-401638">
              <a:buClr>
                <a:schemeClr val="accent1">
                  <a:lumMod val="75000"/>
                </a:schemeClr>
              </a:buClr>
              <a:buSzPct val="100000"/>
              <a:buFont typeface="Arial" panose="020B0604020202020204" pitchFamily="34" charset="0"/>
              <a:buChar char="•"/>
            </a:pPr>
            <a:r>
              <a:rPr lang="en-US" b="1" dirty="0" smtClean="0"/>
              <a:t>TRR: </a:t>
            </a:r>
            <a:r>
              <a:rPr lang="en-US" dirty="0" smtClean="0"/>
              <a:t>Transition Readiness Review</a:t>
            </a:r>
          </a:p>
          <a:p>
            <a:pPr marL="401638" indent="-401638">
              <a:buClr>
                <a:schemeClr val="accent1">
                  <a:lumMod val="75000"/>
                </a:schemeClr>
              </a:buClr>
              <a:buSzPct val="100000"/>
              <a:buFont typeface="Arial" panose="020B0604020202020204" pitchFamily="34" charset="0"/>
              <a:buChar char="•"/>
            </a:pPr>
            <a:r>
              <a:rPr lang="en-US" dirty="0" smtClean="0"/>
              <a:t>Development Phase- Transition</a:t>
            </a:r>
          </a:p>
          <a:p>
            <a:pPr marL="657670" lvl="1" indent="-401638">
              <a:buClr>
                <a:schemeClr val="accent1">
                  <a:lumMod val="75000"/>
                </a:schemeClr>
              </a:buClr>
              <a:buSzPct val="100000"/>
              <a:buFont typeface="Arial" panose="020B0604020202020204" pitchFamily="34" charset="0"/>
              <a:buChar char="•"/>
            </a:pPr>
            <a:r>
              <a:rPr lang="en-US" b="1" dirty="0" smtClean="0"/>
              <a:t>OCR: </a:t>
            </a:r>
            <a:r>
              <a:rPr lang="en-US" dirty="0" smtClean="0"/>
              <a:t>Operational Commitment Review</a:t>
            </a:r>
          </a:p>
          <a:p>
            <a:pPr marL="401638" indent="-401638">
              <a:buClr>
                <a:schemeClr val="accent1">
                  <a:lumMod val="75000"/>
                </a:schemeClr>
              </a:buClr>
              <a:buSzPct val="100000"/>
              <a:buFont typeface="Arial" panose="020B0604020202020204" pitchFamily="34" charset="0"/>
              <a:buChar char="•"/>
            </a:pPr>
            <a:r>
              <a:rPr lang="en-US" dirty="0" smtClean="0"/>
              <a:t>Operation Phase</a:t>
            </a:r>
          </a:p>
        </p:txBody>
      </p:sp>
    </p:spTree>
    <p:extLst>
      <p:ext uri="{BB962C8B-B14F-4D97-AF65-F5344CB8AC3E}">
        <p14:creationId xmlns:p14="http://schemas.microsoft.com/office/powerpoint/2010/main" val="1421801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Cycle Plans</a:t>
            </a:r>
            <a:endParaRPr lang="en-US" dirty="0"/>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Construction Iteration (1): Feb 3 – Mar 2  (4 weeks)</a:t>
            </a:r>
          </a:p>
          <a:p>
            <a:pPr marL="401638" indent="-401638">
              <a:buClr>
                <a:schemeClr val="accent1">
                  <a:lumMod val="75000"/>
                </a:schemeClr>
              </a:buClr>
              <a:buSzPct val="100000"/>
              <a:buFont typeface="Arial" panose="020B0604020202020204" pitchFamily="34" charset="0"/>
              <a:buChar char="•"/>
            </a:pPr>
            <a:r>
              <a:rPr lang="en-US" dirty="0"/>
              <a:t>Construction Iteration </a:t>
            </a:r>
            <a:r>
              <a:rPr lang="en-US" dirty="0" smtClean="0"/>
              <a:t>(2): Mar 3 – Mar 16 (2 weeks)</a:t>
            </a:r>
          </a:p>
          <a:p>
            <a:pPr marL="401638" indent="-401638">
              <a:buClr>
                <a:schemeClr val="accent1">
                  <a:lumMod val="75000"/>
                </a:schemeClr>
              </a:buClr>
              <a:buSzPct val="100000"/>
              <a:buFont typeface="Arial" panose="020B0604020202020204" pitchFamily="34" charset="0"/>
              <a:buChar char="•"/>
            </a:pPr>
            <a:r>
              <a:rPr lang="en-US" dirty="0" smtClean="0"/>
              <a:t>Iteration Assessment Preparation &amp; Review: Feb 24 – Mar 7</a:t>
            </a:r>
            <a:endParaRPr lang="en-US" dirty="0"/>
          </a:p>
          <a:p>
            <a:pPr marL="401638" indent="-401638">
              <a:buClr>
                <a:schemeClr val="accent1">
                  <a:lumMod val="75000"/>
                </a:schemeClr>
              </a:buClr>
              <a:buSzPct val="100000"/>
              <a:buFont typeface="Arial" panose="020B0604020202020204" pitchFamily="34" charset="0"/>
              <a:buChar char="•"/>
            </a:pPr>
            <a:r>
              <a:rPr lang="en-US" dirty="0" smtClean="0"/>
              <a:t>Spring Break: Mar 17- Mar 23</a:t>
            </a:r>
          </a:p>
          <a:p>
            <a:pPr marL="401638" indent="-401638">
              <a:buClr>
                <a:schemeClr val="accent1">
                  <a:lumMod val="75000"/>
                </a:schemeClr>
              </a:buClr>
              <a:buSzPct val="100000"/>
              <a:buFont typeface="Arial" panose="020B0604020202020204" pitchFamily="34" charset="0"/>
              <a:buChar char="•"/>
            </a:pPr>
            <a:r>
              <a:rPr lang="en-US" dirty="0"/>
              <a:t>Construction Iteration (3): Mar </a:t>
            </a:r>
            <a:r>
              <a:rPr lang="en-US" dirty="0" smtClean="0"/>
              <a:t>24 </a:t>
            </a:r>
            <a:r>
              <a:rPr lang="en-US" dirty="0"/>
              <a:t>– </a:t>
            </a:r>
            <a:r>
              <a:rPr lang="en-US" dirty="0" smtClean="0"/>
              <a:t>Apr 6 </a:t>
            </a:r>
            <a:r>
              <a:rPr lang="en-US" dirty="0"/>
              <a:t>(2 weeks</a:t>
            </a:r>
            <a:r>
              <a:rPr lang="en-US" dirty="0" smtClean="0"/>
              <a:t>)</a:t>
            </a:r>
          </a:p>
          <a:p>
            <a:pPr marL="401638" indent="-401638">
              <a:buClr>
                <a:schemeClr val="accent1">
                  <a:lumMod val="75000"/>
                </a:schemeClr>
              </a:buClr>
              <a:buSzPct val="100000"/>
              <a:buFont typeface="Arial" panose="020B0604020202020204" pitchFamily="34" charset="0"/>
              <a:buChar char="•"/>
            </a:pPr>
            <a:r>
              <a:rPr lang="en-US" dirty="0" smtClean="0"/>
              <a:t>Project Transition Readiness ARB Preparation &amp; Review: Apr 7 – Apr 18</a:t>
            </a:r>
          </a:p>
          <a:p>
            <a:pPr marL="401638" indent="-401638">
              <a:buClr>
                <a:schemeClr val="accent1">
                  <a:lumMod val="75000"/>
                </a:schemeClr>
              </a:buClr>
              <a:buSzPct val="100000"/>
              <a:buFont typeface="Arial" panose="020B0604020202020204" pitchFamily="34" charset="0"/>
              <a:buChar char="•"/>
            </a:pPr>
            <a:r>
              <a:rPr lang="en-US" dirty="0" smtClean="0"/>
              <a:t>Transition Iteration: April 21-28 (1 week)</a:t>
            </a:r>
          </a:p>
          <a:p>
            <a:pPr marL="401638" indent="-401638">
              <a:buClr>
                <a:schemeClr val="accent1">
                  <a:lumMod val="75000"/>
                </a:schemeClr>
              </a:buClr>
              <a:buSzPct val="100000"/>
              <a:buFont typeface="Arial" panose="020B0604020202020204" pitchFamily="34" charset="0"/>
              <a:buChar char="•"/>
            </a:pPr>
            <a:endParaRPr lang="en-US" dirty="0" smtClean="0"/>
          </a:p>
        </p:txBody>
      </p:sp>
    </p:spTree>
    <p:extLst>
      <p:ext uri="{BB962C8B-B14F-4D97-AF65-F5344CB8AC3E}">
        <p14:creationId xmlns:p14="http://schemas.microsoft.com/office/powerpoint/2010/main" val="1841164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6" y="-249347"/>
            <a:ext cx="10772775" cy="1658198"/>
          </a:xfrm>
        </p:spPr>
        <p:txBody>
          <a:bodyPr/>
          <a:lstStyle/>
          <a:p>
            <a:r>
              <a:rPr lang="en-US" dirty="0" smtClean="0"/>
              <a:t>Iteration Plan- </a:t>
            </a:r>
            <a:r>
              <a:rPr lang="en-US" sz="4000" i="1" dirty="0" smtClean="0"/>
              <a:t>Implementation and Testing</a:t>
            </a:r>
            <a:endParaRPr lang="en-US" sz="4000" i="1"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968" y="971550"/>
            <a:ext cx="6527307" cy="5886450"/>
          </a:xfrm>
          <a:prstGeom prst="rect">
            <a:avLst/>
          </a:prstGeom>
        </p:spPr>
      </p:pic>
      <p:cxnSp>
        <p:nvCxnSpPr>
          <p:cNvPr id="7" name="Straight Connector 6"/>
          <p:cNvCxnSpPr/>
          <p:nvPr/>
        </p:nvCxnSpPr>
        <p:spPr>
          <a:xfrm>
            <a:off x="8060155" y="1921054"/>
            <a:ext cx="374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8418384" y="1904774"/>
            <a:ext cx="16283" cy="18722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8049723" y="3766586"/>
            <a:ext cx="374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8066007" y="4141029"/>
            <a:ext cx="374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039291" y="5644678"/>
            <a:ext cx="374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8039291" y="5986561"/>
            <a:ext cx="374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039291" y="6637766"/>
            <a:ext cx="374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8402100" y="4135152"/>
            <a:ext cx="16283" cy="15303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8402099" y="5974804"/>
            <a:ext cx="16284" cy="651204"/>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8646347" y="2604821"/>
            <a:ext cx="3253006" cy="461665"/>
          </a:xfrm>
          <a:prstGeom prst="rect">
            <a:avLst/>
          </a:prstGeom>
          <a:noFill/>
        </p:spPr>
        <p:txBody>
          <a:bodyPr wrap="none" rtlCol="0">
            <a:spAutoFit/>
          </a:bodyPr>
          <a:lstStyle/>
          <a:p>
            <a:r>
              <a:rPr lang="en-US" sz="2400" b="1" dirty="0" smtClean="0"/>
              <a:t>Construction Iteration (1)</a:t>
            </a:r>
            <a:endParaRPr lang="en-US" sz="2400" b="1" dirty="0"/>
          </a:p>
        </p:txBody>
      </p:sp>
      <p:sp>
        <p:nvSpPr>
          <p:cNvPr id="21" name="TextBox 20"/>
          <p:cNvSpPr txBox="1"/>
          <p:nvPr/>
        </p:nvSpPr>
        <p:spPr>
          <a:xfrm>
            <a:off x="8798747" y="4531754"/>
            <a:ext cx="3253006" cy="461665"/>
          </a:xfrm>
          <a:prstGeom prst="rect">
            <a:avLst/>
          </a:prstGeom>
          <a:noFill/>
        </p:spPr>
        <p:txBody>
          <a:bodyPr wrap="none" rtlCol="0">
            <a:spAutoFit/>
          </a:bodyPr>
          <a:lstStyle/>
          <a:p>
            <a:r>
              <a:rPr lang="en-US" sz="2400" b="1" dirty="0" smtClean="0"/>
              <a:t>Construction Iteration (2)</a:t>
            </a:r>
            <a:endParaRPr lang="en-US" sz="2400" b="1" dirty="0"/>
          </a:p>
        </p:txBody>
      </p:sp>
      <p:sp>
        <p:nvSpPr>
          <p:cNvPr id="22" name="TextBox 21"/>
          <p:cNvSpPr txBox="1"/>
          <p:nvPr/>
        </p:nvSpPr>
        <p:spPr>
          <a:xfrm>
            <a:off x="8798748" y="6110924"/>
            <a:ext cx="3253006" cy="461665"/>
          </a:xfrm>
          <a:prstGeom prst="rect">
            <a:avLst/>
          </a:prstGeom>
          <a:noFill/>
        </p:spPr>
        <p:txBody>
          <a:bodyPr wrap="none" rtlCol="0">
            <a:spAutoFit/>
          </a:bodyPr>
          <a:lstStyle/>
          <a:p>
            <a:r>
              <a:rPr lang="en-US" sz="2400" b="1" dirty="0" smtClean="0"/>
              <a:t>Construction Iteration (3)</a:t>
            </a:r>
            <a:endParaRPr lang="en-US" sz="2400" b="1" dirty="0"/>
          </a:p>
        </p:txBody>
      </p:sp>
    </p:spTree>
    <p:extLst>
      <p:ext uri="{BB962C8B-B14F-4D97-AF65-F5344CB8AC3E}">
        <p14:creationId xmlns:p14="http://schemas.microsoft.com/office/powerpoint/2010/main" val="1227185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Iteration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549" y="2018303"/>
            <a:ext cx="5923198" cy="3906247"/>
          </a:xfrm>
        </p:spPr>
      </p:pic>
    </p:spTree>
    <p:extLst>
      <p:ext uri="{BB962C8B-B14F-4D97-AF65-F5344CB8AC3E}">
        <p14:creationId xmlns:p14="http://schemas.microsoft.com/office/powerpoint/2010/main" val="2398042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Iteration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718" y="2157731"/>
            <a:ext cx="6169642" cy="3582373"/>
          </a:xfrm>
        </p:spPr>
      </p:pic>
    </p:spTree>
    <p:extLst>
      <p:ext uri="{BB962C8B-B14F-4D97-AF65-F5344CB8AC3E}">
        <p14:creationId xmlns:p14="http://schemas.microsoft.com/office/powerpoint/2010/main" val="3013701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Iteration (3)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155" y="2157731"/>
            <a:ext cx="7211967" cy="2491688"/>
          </a:xfrm>
        </p:spPr>
      </p:pic>
    </p:spTree>
    <p:extLst>
      <p:ext uri="{BB962C8B-B14F-4D97-AF65-F5344CB8AC3E}">
        <p14:creationId xmlns:p14="http://schemas.microsoft.com/office/powerpoint/2010/main" val="34700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noGrp="1"/>
          </p:cNvGraphicFramePr>
          <p:nvPr>
            <p:ph idx="1"/>
            <p:extLst>
              <p:ext uri="{D42A27DB-BD31-4B8C-83A1-F6EECF244321}">
                <p14:modId xmlns:p14="http://schemas.microsoft.com/office/powerpoint/2010/main" val="2673227572"/>
              </p:ext>
            </p:extLst>
          </p:nvPr>
        </p:nvGraphicFramePr>
        <p:xfrm>
          <a:off x="965200" y="2311406"/>
          <a:ext cx="10286999" cy="3543714"/>
        </p:xfrm>
        <a:graphic>
          <a:graphicData uri="http://schemas.openxmlformats.org/drawingml/2006/table">
            <a:tbl>
              <a:tblPr/>
              <a:tblGrid>
                <a:gridCol w="3784600"/>
                <a:gridCol w="1193800"/>
                <a:gridCol w="2006600"/>
                <a:gridCol w="1498600"/>
                <a:gridCol w="1803399"/>
              </a:tblGrid>
              <a:tr h="311552">
                <a:tc rowSpan="2">
                  <a:txBody>
                    <a:bodyPr/>
                    <a:lstStyle/>
                    <a:p>
                      <a:pPr algn="ctr" fontAlgn="ctr"/>
                      <a:r>
                        <a:rPr lang="en-US" sz="2000" b="0" i="0" u="none" strike="noStrike" dirty="0">
                          <a:solidFill>
                            <a:srgbClr val="000000"/>
                          </a:solidFill>
                          <a:latin typeface="Calibri"/>
                        </a:rPr>
                        <a:t>Feature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gridSpan="4">
                  <a:txBody>
                    <a:bodyPr/>
                    <a:lstStyle/>
                    <a:p>
                      <a:pPr algn="ctr" fontAlgn="b"/>
                      <a:r>
                        <a:rPr lang="en-US" sz="2000" b="0" i="0" u="none" strike="noStrike" dirty="0">
                          <a:solidFill>
                            <a:srgbClr val="000000"/>
                          </a:solidFill>
                          <a:latin typeface="Calibri"/>
                        </a:rPr>
                        <a:t>Estimated </a:t>
                      </a:r>
                      <a:r>
                        <a:rPr lang="en-US" sz="2000" b="0" i="0" u="none" strike="noStrike" dirty="0" smtClean="0">
                          <a:solidFill>
                            <a:srgbClr val="000000"/>
                          </a:solidFill>
                          <a:latin typeface="Calibri"/>
                        </a:rPr>
                        <a:t>Hours to </a:t>
                      </a:r>
                      <a:r>
                        <a:rPr lang="en-US" sz="2000" b="0" i="0" u="none" strike="noStrike" dirty="0">
                          <a:solidFill>
                            <a:srgbClr val="000000"/>
                          </a:solidFill>
                          <a:latin typeface="Calibri"/>
                        </a:rPr>
                        <a:t>Complete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6869">
                <a:tc vMerge="1">
                  <a:txBody>
                    <a:bodyPr/>
                    <a:lstStyle/>
                    <a:p>
                      <a:endParaRPr lang="en-US"/>
                    </a:p>
                  </a:txBody>
                  <a:tcPr/>
                </a:tc>
                <a:tc>
                  <a:txBody>
                    <a:bodyPr/>
                    <a:lstStyle/>
                    <a:p>
                      <a:pPr algn="ctr" fontAlgn="b"/>
                      <a:r>
                        <a:rPr lang="en-US" sz="2000" b="0" i="0" u="none" strike="noStrike">
                          <a:solidFill>
                            <a:srgbClr val="000000"/>
                          </a:solidFill>
                          <a:latin typeface="Calibri"/>
                        </a:rPr>
                        <a:t>Best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0" i="0" u="none" strike="noStrike" dirty="0">
                          <a:solidFill>
                            <a:srgbClr val="000000"/>
                          </a:solidFill>
                          <a:latin typeface="Calibri"/>
                        </a:rPr>
                        <a:t>Most Likely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0" i="0" u="none" strike="noStrike" dirty="0">
                          <a:solidFill>
                            <a:srgbClr val="000000"/>
                          </a:solidFill>
                          <a:latin typeface="Calibri"/>
                        </a:rPr>
                        <a:t>Worst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1" i="0" u="none" strike="noStrike">
                          <a:solidFill>
                            <a:srgbClr val="000000"/>
                          </a:solidFill>
                          <a:latin typeface="Calibri"/>
                        </a:rPr>
                        <a:t>Expected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395394">
                <a:tc>
                  <a:txBody>
                    <a:bodyPr/>
                    <a:lstStyle/>
                    <a:p>
                      <a:pPr algn="l" fontAlgn="b"/>
                      <a:r>
                        <a:rPr lang="en-US" sz="2000" b="0" i="0" u="none" strike="noStrike" dirty="0" smtClean="0">
                          <a:solidFill>
                            <a:srgbClr val="000000"/>
                          </a:solidFill>
                          <a:latin typeface="Calibri"/>
                        </a:rPr>
                        <a:t>Ability to Store (1) Credit Card</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22</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20</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5394">
                <a:tc>
                  <a:txBody>
                    <a:bodyPr/>
                    <a:lstStyle/>
                    <a:p>
                      <a:pPr algn="l" fontAlgn="b"/>
                      <a:r>
                        <a:rPr lang="en-US" sz="2000" b="0" i="0" u="none" strike="noStrike" dirty="0" smtClean="0">
                          <a:solidFill>
                            <a:srgbClr val="000000"/>
                          </a:solidFill>
                          <a:latin typeface="Calibri"/>
                        </a:rPr>
                        <a:t>Interfacing with Gate/Turnstile</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22</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20</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460156">
                <a:tc>
                  <a:txBody>
                    <a:bodyPr/>
                    <a:lstStyle/>
                    <a:p>
                      <a:pPr algn="l" fontAlgn="b"/>
                      <a:r>
                        <a:rPr lang="en-US" sz="2000" b="0" i="0" u="none" strike="noStrike" dirty="0" smtClean="0">
                          <a:solidFill>
                            <a:srgbClr val="000000"/>
                          </a:solidFill>
                          <a:latin typeface="Calibri"/>
                        </a:rPr>
                        <a:t>Interfacing with</a:t>
                      </a:r>
                      <a:r>
                        <a:rPr lang="en-US" sz="2000" b="0" i="0" u="none" strike="noStrike" baseline="0" dirty="0" smtClean="0">
                          <a:solidFill>
                            <a:srgbClr val="000000"/>
                          </a:solidFill>
                          <a:latin typeface="Calibri"/>
                        </a:rPr>
                        <a:t> TAP Infrastructures</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22</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20</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5394">
                <a:tc>
                  <a:txBody>
                    <a:bodyPr/>
                    <a:lstStyle/>
                    <a:p>
                      <a:pPr algn="l" fontAlgn="b"/>
                      <a:r>
                        <a:rPr lang="en-US" sz="2000" b="0" i="0" u="none" strike="noStrike" dirty="0" smtClean="0">
                          <a:solidFill>
                            <a:srgbClr val="000000"/>
                          </a:solidFill>
                          <a:latin typeface="Calibri"/>
                        </a:rPr>
                        <a:t>Proof of</a:t>
                      </a:r>
                      <a:r>
                        <a:rPr lang="en-US" sz="2000" b="0" i="0" u="none" strike="noStrike" baseline="0" dirty="0" smtClean="0">
                          <a:solidFill>
                            <a:srgbClr val="000000"/>
                          </a:solidFill>
                          <a:latin typeface="Calibri"/>
                        </a:rPr>
                        <a:t> Purchase</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11</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13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5394">
                <a:tc>
                  <a:txBody>
                    <a:bodyPr/>
                    <a:lstStyle/>
                    <a:p>
                      <a:pPr algn="l" fontAlgn="b"/>
                      <a:r>
                        <a:rPr lang="en-US" sz="2000" b="0" i="0" u="none" strike="noStrike" dirty="0" smtClean="0">
                          <a:solidFill>
                            <a:srgbClr val="000000"/>
                          </a:solidFill>
                          <a:latin typeface="Calibri"/>
                        </a:rPr>
                        <a:t>Account</a:t>
                      </a:r>
                      <a:r>
                        <a:rPr lang="en-US" sz="2000" b="0" i="0" u="none" strike="noStrike" baseline="0" dirty="0" smtClean="0">
                          <a:solidFill>
                            <a:srgbClr val="000000"/>
                          </a:solidFill>
                          <a:latin typeface="Calibri"/>
                        </a:rPr>
                        <a:t> Creation</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6</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8</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5394">
                <a:tc>
                  <a:txBody>
                    <a:bodyPr/>
                    <a:lstStyle/>
                    <a:p>
                      <a:pPr algn="l" fontAlgn="b"/>
                      <a:r>
                        <a:rPr lang="en-US" sz="2000" b="0" i="0" u="none" strike="noStrike" dirty="0" smtClean="0">
                          <a:solidFill>
                            <a:srgbClr val="000000"/>
                          </a:solidFill>
                          <a:latin typeface="Calibri"/>
                        </a:rPr>
                        <a:t>Account Information Editing</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6</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10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8</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5394">
                <a:tc>
                  <a:txBody>
                    <a:bodyPr/>
                    <a:lstStyle/>
                    <a:p>
                      <a:pPr algn="l" fontAlgn="b"/>
                      <a:r>
                        <a:rPr lang="en-US" sz="2000" b="0" i="0" u="none" strike="noStrike" dirty="0" smtClean="0">
                          <a:solidFill>
                            <a:srgbClr val="000000"/>
                          </a:solidFill>
                          <a:latin typeface="Calibri"/>
                        </a:rPr>
                        <a:t>Account Login</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2</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0" i="0" u="none" strike="noStrike" dirty="0" smtClean="0">
                          <a:solidFill>
                            <a:srgbClr val="000000"/>
                          </a:solidFill>
                          <a:latin typeface="Calibri"/>
                        </a:rPr>
                        <a:t>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i="0" u="none" strike="noStrike" dirty="0" smtClean="0">
                          <a:solidFill>
                            <a:srgbClr val="000000"/>
                          </a:solidFill>
                          <a:latin typeface="Calibri"/>
                        </a:rPr>
                        <a:t>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6" name="Title 5"/>
          <p:cNvSpPr>
            <a:spLocks noGrp="1"/>
          </p:cNvSpPr>
          <p:nvPr>
            <p:ph type="title"/>
          </p:nvPr>
        </p:nvSpPr>
        <p:spPr/>
        <p:txBody>
          <a:bodyPr/>
          <a:lstStyle/>
          <a:p>
            <a:r>
              <a:rPr lang="en-US" dirty="0"/>
              <a:t>Three Point Estimate </a:t>
            </a:r>
          </a:p>
        </p:txBody>
      </p:sp>
    </p:spTree>
    <p:extLst>
      <p:ext uri="{BB962C8B-B14F-4D97-AF65-F5344CB8AC3E}">
        <p14:creationId xmlns:p14="http://schemas.microsoft.com/office/powerpoint/2010/main" val="40697921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Point Estimate </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1633928579"/>
              </p:ext>
            </p:extLst>
          </p:nvPr>
        </p:nvGraphicFramePr>
        <p:xfrm>
          <a:off x="965200" y="2311406"/>
          <a:ext cx="10286999" cy="3148320"/>
        </p:xfrm>
        <a:graphic>
          <a:graphicData uri="http://schemas.openxmlformats.org/drawingml/2006/table">
            <a:tbl>
              <a:tblPr/>
              <a:tblGrid>
                <a:gridCol w="3784600"/>
                <a:gridCol w="1193800"/>
                <a:gridCol w="2006600"/>
                <a:gridCol w="1498600"/>
                <a:gridCol w="1803399"/>
              </a:tblGrid>
              <a:tr h="311552">
                <a:tc rowSpan="2">
                  <a:txBody>
                    <a:bodyPr/>
                    <a:lstStyle/>
                    <a:p>
                      <a:pPr algn="ctr" fontAlgn="ctr"/>
                      <a:r>
                        <a:rPr lang="en-US" sz="2000" b="0" i="0" u="none" strike="noStrike" dirty="0">
                          <a:solidFill>
                            <a:srgbClr val="000000"/>
                          </a:solidFill>
                          <a:latin typeface="Calibri"/>
                        </a:rPr>
                        <a:t>Feature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gridSpan="4">
                  <a:txBody>
                    <a:bodyPr/>
                    <a:lstStyle/>
                    <a:p>
                      <a:pPr algn="ctr" fontAlgn="b"/>
                      <a:r>
                        <a:rPr lang="en-US" sz="2000" b="0" i="0" u="none" strike="noStrike" dirty="0">
                          <a:solidFill>
                            <a:srgbClr val="000000"/>
                          </a:solidFill>
                          <a:latin typeface="Calibri"/>
                        </a:rPr>
                        <a:t>Estimated </a:t>
                      </a:r>
                      <a:r>
                        <a:rPr lang="en-US" sz="2000" b="0" i="0" u="none" strike="noStrike" dirty="0" smtClean="0">
                          <a:solidFill>
                            <a:srgbClr val="000000"/>
                          </a:solidFill>
                          <a:latin typeface="Calibri"/>
                        </a:rPr>
                        <a:t>Hours to </a:t>
                      </a:r>
                      <a:r>
                        <a:rPr lang="en-US" sz="2000" b="0" i="0" u="none" strike="noStrike" dirty="0">
                          <a:solidFill>
                            <a:srgbClr val="000000"/>
                          </a:solidFill>
                          <a:latin typeface="Calibri"/>
                        </a:rPr>
                        <a:t>Complete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6869">
                <a:tc vMerge="1">
                  <a:txBody>
                    <a:bodyPr/>
                    <a:lstStyle/>
                    <a:p>
                      <a:endParaRPr lang="en-US"/>
                    </a:p>
                  </a:txBody>
                  <a:tcPr/>
                </a:tc>
                <a:tc>
                  <a:txBody>
                    <a:bodyPr/>
                    <a:lstStyle/>
                    <a:p>
                      <a:pPr algn="ctr" fontAlgn="b"/>
                      <a:r>
                        <a:rPr lang="en-US" sz="2000" b="0" i="0" u="none" strike="noStrike">
                          <a:solidFill>
                            <a:srgbClr val="000000"/>
                          </a:solidFill>
                          <a:latin typeface="Calibri"/>
                        </a:rPr>
                        <a:t>Best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0" i="0" u="none" strike="noStrike" dirty="0">
                          <a:solidFill>
                            <a:srgbClr val="000000"/>
                          </a:solidFill>
                          <a:latin typeface="Calibri"/>
                        </a:rPr>
                        <a:t>Most Likely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0" i="0" u="none" strike="noStrike" dirty="0">
                          <a:solidFill>
                            <a:srgbClr val="000000"/>
                          </a:solidFill>
                          <a:latin typeface="Calibri"/>
                        </a:rPr>
                        <a:t>Worst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1" i="0" u="none" strike="noStrike">
                          <a:solidFill>
                            <a:srgbClr val="000000"/>
                          </a:solidFill>
                          <a:latin typeface="Calibri"/>
                        </a:rPr>
                        <a:t>Expected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395394">
                <a:tc>
                  <a:txBody>
                    <a:bodyPr/>
                    <a:lstStyle/>
                    <a:p>
                      <a:pPr algn="l" fontAlgn="b"/>
                      <a:r>
                        <a:rPr lang="en-US" sz="2000" b="0" i="0" u="none" strike="noStrike" dirty="0" smtClean="0">
                          <a:solidFill>
                            <a:srgbClr val="000000"/>
                          </a:solidFill>
                          <a:latin typeface="Calibri"/>
                        </a:rPr>
                        <a:t>Purchase Feedback</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1" i="0" u="none" strike="noStrike" dirty="0" smtClean="0">
                          <a:solidFill>
                            <a:srgbClr val="000000"/>
                          </a:solidFill>
                          <a:latin typeface="Calibri"/>
                        </a:rPr>
                        <a:t>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r>
              <a:tr h="395394">
                <a:tc>
                  <a:txBody>
                    <a:bodyPr/>
                    <a:lstStyle/>
                    <a:p>
                      <a:pPr algn="l" fontAlgn="b"/>
                      <a:r>
                        <a:rPr lang="en-US" sz="2000" b="0" i="0" u="none" strike="noStrike" dirty="0" smtClean="0">
                          <a:solidFill>
                            <a:srgbClr val="000000"/>
                          </a:solidFill>
                          <a:latin typeface="Calibri"/>
                        </a:rPr>
                        <a:t>Nearest</a:t>
                      </a:r>
                      <a:r>
                        <a:rPr lang="en-US" sz="2000" b="0" i="0" u="none" strike="noStrike" baseline="0" dirty="0" smtClean="0">
                          <a:solidFill>
                            <a:srgbClr val="000000"/>
                          </a:solidFill>
                          <a:latin typeface="Calibri"/>
                        </a:rPr>
                        <a:t> Train Info</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1" i="0" u="none" strike="noStrike" dirty="0" smtClean="0">
                          <a:solidFill>
                            <a:srgbClr val="000000"/>
                          </a:solidFill>
                          <a:latin typeface="Calibri"/>
                        </a:rPr>
                        <a:t>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r>
              <a:tr h="460156">
                <a:tc>
                  <a:txBody>
                    <a:bodyPr/>
                    <a:lstStyle/>
                    <a:p>
                      <a:pPr algn="l" fontAlgn="b"/>
                      <a:r>
                        <a:rPr lang="en-US" sz="2000" b="0" i="0" u="none" strike="noStrike" dirty="0" smtClean="0">
                          <a:solidFill>
                            <a:srgbClr val="000000"/>
                          </a:solidFill>
                          <a:latin typeface="Calibri"/>
                        </a:rPr>
                        <a:t>Connectivity</a:t>
                      </a:r>
                      <a:r>
                        <a:rPr lang="en-US" sz="2000" b="0" i="0" u="none" strike="noStrike" baseline="0" dirty="0" smtClean="0">
                          <a:solidFill>
                            <a:srgbClr val="000000"/>
                          </a:solidFill>
                          <a:latin typeface="Calibri"/>
                        </a:rPr>
                        <a:t> Error Display</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7</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1" i="0" u="none" strike="noStrike" dirty="0" smtClean="0">
                          <a:solidFill>
                            <a:srgbClr val="000000"/>
                          </a:solidFill>
                          <a:latin typeface="Calibri"/>
                        </a:rPr>
                        <a:t>5</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r>
              <a:tr h="395394">
                <a:tc>
                  <a:txBody>
                    <a:bodyPr/>
                    <a:lstStyle/>
                    <a:p>
                      <a:pPr algn="l" fontAlgn="b"/>
                      <a:r>
                        <a:rPr lang="en-US" sz="2000" b="0" i="0" u="none" strike="noStrike" dirty="0" smtClean="0">
                          <a:solidFill>
                            <a:srgbClr val="000000"/>
                          </a:solidFill>
                          <a:latin typeface="Calibri"/>
                        </a:rPr>
                        <a:t>Location Services</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6</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1" i="0" u="none" strike="noStrike" dirty="0" smtClean="0">
                          <a:solidFill>
                            <a:srgbClr val="000000"/>
                          </a:solidFill>
                          <a:latin typeface="Calibri"/>
                        </a:rPr>
                        <a:t>8</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r>
              <a:tr h="395394">
                <a:tc>
                  <a:txBody>
                    <a:bodyPr/>
                    <a:lstStyle/>
                    <a:p>
                      <a:pPr algn="l" fontAlgn="b"/>
                      <a:r>
                        <a:rPr lang="en-US" sz="2000" b="0" i="0" u="none" strike="noStrike" dirty="0" smtClean="0">
                          <a:solidFill>
                            <a:srgbClr val="000000"/>
                          </a:solidFill>
                          <a:latin typeface="Calibri"/>
                        </a:rPr>
                        <a:t>Account</a:t>
                      </a:r>
                      <a:r>
                        <a:rPr lang="en-US" sz="2000" b="0" i="0" u="none" strike="noStrike" baseline="0" dirty="0" smtClean="0">
                          <a:solidFill>
                            <a:srgbClr val="000000"/>
                          </a:solidFill>
                          <a:latin typeface="Calibri"/>
                        </a:rPr>
                        <a:t> Deletion</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6</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1" i="0" u="none" strike="noStrike" dirty="0" smtClean="0">
                          <a:solidFill>
                            <a:srgbClr val="000000"/>
                          </a:solidFill>
                          <a:latin typeface="Calibri"/>
                        </a:rPr>
                        <a:t>8</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r>
              <a:tr h="395394">
                <a:tc>
                  <a:txBody>
                    <a:bodyPr/>
                    <a:lstStyle/>
                    <a:p>
                      <a:pPr algn="l" fontAlgn="b"/>
                      <a:r>
                        <a:rPr lang="en-US" sz="2000" b="0" i="0" u="none" strike="noStrike" dirty="0" smtClean="0">
                          <a:solidFill>
                            <a:srgbClr val="000000"/>
                          </a:solidFill>
                          <a:latin typeface="Calibri"/>
                        </a:rPr>
                        <a:t>Remote Adjust</a:t>
                      </a:r>
                      <a:r>
                        <a:rPr lang="en-US" sz="2000" b="0" i="0" u="none" strike="noStrike" baseline="0" dirty="0" smtClean="0">
                          <a:solidFill>
                            <a:srgbClr val="000000"/>
                          </a:solidFill>
                          <a:latin typeface="Calibri"/>
                        </a:rPr>
                        <a:t> of Ticket Prices</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11</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0" i="0" u="none" strike="noStrike" dirty="0" smtClean="0">
                          <a:solidFill>
                            <a:srgbClr val="000000"/>
                          </a:solidFill>
                          <a:latin typeface="Calibri"/>
                        </a:rPr>
                        <a:t>15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c>
                  <a:txBody>
                    <a:bodyPr/>
                    <a:lstStyle/>
                    <a:p>
                      <a:pPr algn="ctr" fontAlgn="b"/>
                      <a:r>
                        <a:rPr lang="en-US" sz="2000" b="1" i="0" u="none" strike="noStrike" dirty="0" smtClean="0">
                          <a:solidFill>
                            <a:srgbClr val="000000"/>
                          </a:solidFill>
                          <a:latin typeface="Calibri"/>
                        </a:rPr>
                        <a:t>13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EBA6"/>
                    </a:solidFill>
                  </a:tcPr>
                </a:tc>
              </a:tr>
            </a:tbl>
          </a:graphicData>
        </a:graphic>
      </p:graphicFrame>
    </p:spTree>
    <p:extLst>
      <p:ext uri="{BB962C8B-B14F-4D97-AF65-F5344CB8AC3E}">
        <p14:creationId xmlns:p14="http://schemas.microsoft.com/office/powerpoint/2010/main" val="17396547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Point Estimate </a:t>
            </a:r>
          </a:p>
        </p:txBody>
      </p:sp>
      <p:sp>
        <p:nvSpPr>
          <p:cNvPr id="3" name="Content Placeholder 2"/>
          <p:cNvSpPr>
            <a:spLocks noGrp="1"/>
          </p:cNvSpPr>
          <p:nvPr>
            <p:ph idx="1"/>
          </p:nvPr>
        </p:nvSpPr>
        <p:spPr/>
        <p:txBody>
          <a:bodyPr/>
          <a:lstStyle/>
          <a:p>
            <a:endParaRPr lang="en-US"/>
          </a:p>
        </p:txBody>
      </p:sp>
      <p:graphicFrame>
        <p:nvGraphicFramePr>
          <p:cNvPr id="4" name="Content Placeholder 4"/>
          <p:cNvGraphicFramePr>
            <a:graphicFrameLocks/>
          </p:cNvGraphicFramePr>
          <p:nvPr>
            <p:extLst>
              <p:ext uri="{D42A27DB-BD31-4B8C-83A1-F6EECF244321}">
                <p14:modId xmlns:p14="http://schemas.microsoft.com/office/powerpoint/2010/main" val="1120470275"/>
              </p:ext>
            </p:extLst>
          </p:nvPr>
        </p:nvGraphicFramePr>
        <p:xfrm>
          <a:off x="952501" y="2870206"/>
          <a:ext cx="10286999" cy="1962138"/>
        </p:xfrm>
        <a:graphic>
          <a:graphicData uri="http://schemas.openxmlformats.org/drawingml/2006/table">
            <a:tbl>
              <a:tblPr/>
              <a:tblGrid>
                <a:gridCol w="3784600"/>
                <a:gridCol w="1193800"/>
                <a:gridCol w="2006600"/>
                <a:gridCol w="1498600"/>
                <a:gridCol w="1803399"/>
              </a:tblGrid>
              <a:tr h="311552">
                <a:tc rowSpan="2">
                  <a:txBody>
                    <a:bodyPr/>
                    <a:lstStyle/>
                    <a:p>
                      <a:pPr algn="ctr" fontAlgn="ctr"/>
                      <a:r>
                        <a:rPr lang="en-US" sz="2000" b="0" i="0" u="none" strike="noStrike" dirty="0">
                          <a:solidFill>
                            <a:srgbClr val="000000"/>
                          </a:solidFill>
                          <a:latin typeface="Calibri"/>
                        </a:rPr>
                        <a:t>Feature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gridSpan="4">
                  <a:txBody>
                    <a:bodyPr/>
                    <a:lstStyle/>
                    <a:p>
                      <a:pPr algn="ctr" fontAlgn="b"/>
                      <a:r>
                        <a:rPr lang="en-US" sz="2000" b="0" i="0" u="none" strike="noStrike" dirty="0">
                          <a:solidFill>
                            <a:srgbClr val="000000"/>
                          </a:solidFill>
                          <a:latin typeface="Calibri"/>
                        </a:rPr>
                        <a:t>Estimated </a:t>
                      </a:r>
                      <a:r>
                        <a:rPr lang="en-US" sz="2000" b="0" i="0" u="none" strike="noStrike" dirty="0" smtClean="0">
                          <a:solidFill>
                            <a:srgbClr val="000000"/>
                          </a:solidFill>
                          <a:latin typeface="Calibri"/>
                        </a:rPr>
                        <a:t>Hours to </a:t>
                      </a:r>
                      <a:r>
                        <a:rPr lang="en-US" sz="2000" b="0" i="0" u="none" strike="noStrike" dirty="0">
                          <a:solidFill>
                            <a:srgbClr val="000000"/>
                          </a:solidFill>
                          <a:latin typeface="Calibri"/>
                        </a:rPr>
                        <a:t>Complete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96869">
                <a:tc vMerge="1">
                  <a:txBody>
                    <a:bodyPr/>
                    <a:lstStyle/>
                    <a:p>
                      <a:endParaRPr lang="en-US"/>
                    </a:p>
                  </a:txBody>
                  <a:tcPr/>
                </a:tc>
                <a:tc>
                  <a:txBody>
                    <a:bodyPr/>
                    <a:lstStyle/>
                    <a:p>
                      <a:pPr algn="ctr" fontAlgn="b"/>
                      <a:r>
                        <a:rPr lang="en-US" sz="2000" b="0" i="0" u="none" strike="noStrike">
                          <a:solidFill>
                            <a:srgbClr val="000000"/>
                          </a:solidFill>
                          <a:latin typeface="Calibri"/>
                        </a:rPr>
                        <a:t>Best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0" i="0" u="none" strike="noStrike" dirty="0">
                          <a:solidFill>
                            <a:srgbClr val="000000"/>
                          </a:solidFill>
                          <a:latin typeface="Calibri"/>
                        </a:rPr>
                        <a:t>Most Likely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0" i="0" u="none" strike="noStrike" dirty="0">
                          <a:solidFill>
                            <a:srgbClr val="000000"/>
                          </a:solidFill>
                          <a:latin typeface="Calibri"/>
                        </a:rPr>
                        <a:t>Worst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fontAlgn="b"/>
                      <a:r>
                        <a:rPr lang="en-US" sz="2000" b="1" i="0" u="none" strike="noStrike">
                          <a:solidFill>
                            <a:srgbClr val="000000"/>
                          </a:solidFill>
                          <a:latin typeface="Calibri"/>
                        </a:rPr>
                        <a:t>Expected Case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395394">
                <a:tc>
                  <a:txBody>
                    <a:bodyPr/>
                    <a:lstStyle/>
                    <a:p>
                      <a:pPr algn="l" fontAlgn="b"/>
                      <a:r>
                        <a:rPr lang="en-US" sz="2000" b="0" i="0" u="none" strike="noStrike" dirty="0" smtClean="0">
                          <a:solidFill>
                            <a:srgbClr val="000000"/>
                          </a:solidFill>
                          <a:latin typeface="Calibri"/>
                        </a:rPr>
                        <a:t>One Fare for Multiple</a:t>
                      </a:r>
                      <a:r>
                        <a:rPr lang="en-US" sz="2000" b="0" i="0" u="none" strike="noStrike" baseline="0" dirty="0" smtClean="0">
                          <a:solidFill>
                            <a:srgbClr val="000000"/>
                          </a:solidFill>
                          <a:latin typeface="Calibri"/>
                        </a:rPr>
                        <a:t> Riders</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6</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8</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10</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1" i="0" u="none" strike="noStrike" dirty="0" smtClean="0">
                          <a:solidFill>
                            <a:srgbClr val="000000"/>
                          </a:solidFill>
                          <a:latin typeface="Calibri"/>
                        </a:rPr>
                        <a:t>8</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r>
              <a:tr h="395394">
                <a:tc>
                  <a:txBody>
                    <a:bodyPr/>
                    <a:lstStyle/>
                    <a:p>
                      <a:pPr algn="l" fontAlgn="b"/>
                      <a:r>
                        <a:rPr lang="en-US" sz="2000" b="0" i="0" u="none" strike="noStrike" dirty="0" smtClean="0">
                          <a:solidFill>
                            <a:srgbClr val="000000"/>
                          </a:solidFill>
                          <a:latin typeface="Calibri"/>
                        </a:rPr>
                        <a:t>Account Linking for Dependents</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11</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1" i="0" u="none" strike="noStrike" dirty="0" smtClean="0">
                          <a:solidFill>
                            <a:srgbClr val="000000"/>
                          </a:solidFill>
                          <a:latin typeface="Calibri"/>
                        </a:rPr>
                        <a:t>13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r>
              <a:tr h="460156">
                <a:tc>
                  <a:txBody>
                    <a:bodyPr/>
                    <a:lstStyle/>
                    <a:p>
                      <a:pPr algn="l" fontAlgn="b"/>
                      <a:r>
                        <a:rPr lang="en-US" sz="2000" b="0" i="0" u="none" strike="noStrike" dirty="0" smtClean="0">
                          <a:solidFill>
                            <a:srgbClr val="000000"/>
                          </a:solidFill>
                          <a:latin typeface="Calibri"/>
                        </a:rPr>
                        <a:t>Dynamic Train Schedules</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11</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13</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0" i="0" u="none" strike="noStrike" dirty="0" smtClean="0">
                          <a:solidFill>
                            <a:srgbClr val="000000"/>
                          </a:solidFill>
                          <a:latin typeface="Calibri"/>
                        </a:rPr>
                        <a:t>15</a:t>
                      </a:r>
                      <a:endParaRPr lang="en-US" sz="20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c>
                  <a:txBody>
                    <a:bodyPr/>
                    <a:lstStyle/>
                    <a:p>
                      <a:pPr algn="ctr" fontAlgn="b"/>
                      <a:r>
                        <a:rPr lang="en-US" sz="2000" b="1" i="0" u="none" strike="noStrike" dirty="0" smtClean="0">
                          <a:solidFill>
                            <a:srgbClr val="000000"/>
                          </a:solidFill>
                          <a:latin typeface="Calibri"/>
                        </a:rPr>
                        <a:t>13</a:t>
                      </a:r>
                      <a:endParaRPr lang="en-US" sz="2000" b="1"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AD"/>
                    </a:solidFill>
                  </a:tcPr>
                </a:tc>
              </a:tr>
            </a:tbl>
          </a:graphicData>
        </a:graphic>
      </p:graphicFrame>
    </p:spTree>
    <p:extLst>
      <p:ext uri="{BB962C8B-B14F-4D97-AF65-F5344CB8AC3E}">
        <p14:creationId xmlns:p14="http://schemas.microsoft.com/office/powerpoint/2010/main" val="798183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a:xfrm>
            <a:off x="676656" y="2011680"/>
            <a:ext cx="10753725" cy="4166096"/>
          </a:xfrm>
        </p:spPr>
        <p:txBody>
          <a:bodyPr>
            <a:normAutofit lnSpcReduction="10000"/>
          </a:bodyPr>
          <a:lstStyle/>
          <a:p>
            <a:pPr marL="401638" indent="-401638">
              <a:buClr>
                <a:schemeClr val="accent1">
                  <a:lumMod val="75000"/>
                </a:schemeClr>
              </a:buClr>
              <a:buSzPct val="100000"/>
              <a:buFont typeface="Arial" panose="020B0604020202020204" pitchFamily="34" charset="0"/>
              <a:buChar char="•"/>
            </a:pPr>
            <a:r>
              <a:rPr lang="en-US" dirty="0"/>
              <a:t>Construction Iteration (1) Estimate: 92 Hours</a:t>
            </a:r>
          </a:p>
          <a:p>
            <a:pPr marL="401638" indent="-401638">
              <a:buClr>
                <a:schemeClr val="accent1">
                  <a:lumMod val="75000"/>
                </a:schemeClr>
              </a:buClr>
              <a:buSzPct val="100000"/>
              <a:buFont typeface="Arial" panose="020B0604020202020204" pitchFamily="34" charset="0"/>
              <a:buChar char="•"/>
            </a:pPr>
            <a:r>
              <a:rPr lang="en-US" dirty="0"/>
              <a:t>Construction Iteration (2) Estimate: 40 Hours</a:t>
            </a:r>
          </a:p>
          <a:p>
            <a:pPr marL="401638" indent="-401638">
              <a:buClr>
                <a:schemeClr val="accent1">
                  <a:lumMod val="75000"/>
                </a:schemeClr>
              </a:buClr>
              <a:buSzPct val="100000"/>
              <a:buFont typeface="Arial" panose="020B0604020202020204" pitchFamily="34" charset="0"/>
              <a:buChar char="•"/>
            </a:pPr>
            <a:r>
              <a:rPr lang="en-US" dirty="0"/>
              <a:t>Construction Iteration (3) Estimate: 34 Hours</a:t>
            </a:r>
          </a:p>
          <a:p>
            <a:pPr marL="401638" indent="-401638">
              <a:buClr>
                <a:schemeClr val="accent1">
                  <a:lumMod val="75000"/>
                </a:schemeClr>
              </a:buClr>
              <a:buSzPct val="100000"/>
              <a:buFont typeface="Arial" panose="020B0604020202020204" pitchFamily="34" charset="0"/>
              <a:buChar char="•"/>
            </a:pPr>
            <a:r>
              <a:rPr lang="en-US" dirty="0"/>
              <a:t>Transition Iteration Estimate: 20 Hours</a:t>
            </a:r>
          </a:p>
          <a:p>
            <a:pPr marL="401638" indent="-401638">
              <a:buClr>
                <a:schemeClr val="accent1">
                  <a:lumMod val="75000"/>
                </a:schemeClr>
              </a:buClr>
              <a:buSzPct val="100000"/>
              <a:buFont typeface="Arial" panose="020B0604020202020204" pitchFamily="34" charset="0"/>
              <a:buChar char="•"/>
            </a:pPr>
            <a:r>
              <a:rPr lang="en-US" dirty="0"/>
              <a:t>Total Hours Estimate: 186 </a:t>
            </a:r>
            <a:r>
              <a:rPr lang="en-US" dirty="0" smtClean="0"/>
              <a:t>Hours</a:t>
            </a:r>
          </a:p>
          <a:p>
            <a:pPr marL="401638" indent="-401638">
              <a:buClr>
                <a:schemeClr val="accent1">
                  <a:lumMod val="75000"/>
                </a:schemeClr>
              </a:buClr>
              <a:buSzPct val="100000"/>
              <a:buFont typeface="Arial" panose="020B0604020202020204" pitchFamily="34" charset="0"/>
              <a:buChar char="•"/>
            </a:pPr>
            <a:endParaRPr lang="en-US" dirty="0"/>
          </a:p>
          <a:p>
            <a:pPr marL="401638" indent="-401638">
              <a:buClr>
                <a:schemeClr val="accent1">
                  <a:lumMod val="75000"/>
                </a:schemeClr>
              </a:buClr>
              <a:buSzPct val="100000"/>
              <a:buFont typeface="Arial" panose="020B0604020202020204" pitchFamily="34" charset="0"/>
              <a:buChar char="•"/>
            </a:pPr>
            <a:r>
              <a:rPr lang="en-US" dirty="0" smtClean="0"/>
              <a:t>Apple Developer License $99, Windows Environment</a:t>
            </a:r>
          </a:p>
          <a:p>
            <a:pPr marL="401638" indent="-401638">
              <a:buClr>
                <a:schemeClr val="accent1">
                  <a:lumMod val="75000"/>
                </a:schemeClr>
              </a:buClr>
              <a:buSzPct val="100000"/>
              <a:buFont typeface="Arial" panose="020B0604020202020204" pitchFamily="34" charset="0"/>
              <a:buChar char="•"/>
            </a:pPr>
            <a:r>
              <a:rPr lang="en-US" dirty="0" smtClean="0"/>
              <a:t>Printing for each presentation: $15-20 x 5 = $75-100</a:t>
            </a:r>
          </a:p>
          <a:p>
            <a:pPr marL="401638" indent="-401638">
              <a:buClr>
                <a:schemeClr val="accent1">
                  <a:lumMod val="75000"/>
                </a:schemeClr>
              </a:buClr>
              <a:buSzPct val="100000"/>
              <a:buFont typeface="Arial" panose="020B0604020202020204" pitchFamily="34" charset="0"/>
              <a:buChar char="•"/>
            </a:pPr>
            <a:r>
              <a:rPr lang="en-US" dirty="0" smtClean="0"/>
              <a:t>Total Cost Estimate: $180</a:t>
            </a:r>
            <a:endParaRPr lang="en-US" dirty="0"/>
          </a:p>
          <a:p>
            <a:pPr marL="401638" indent="-401638">
              <a:buClr>
                <a:schemeClr val="accent1">
                  <a:lumMod val="75000"/>
                </a:schemeClr>
              </a:buClr>
              <a:buSzPct val="100000"/>
              <a:buFont typeface="Arial" panose="020B0604020202020204" pitchFamily="34" charset="0"/>
              <a:buChar char="•"/>
            </a:pPr>
            <a:endParaRPr lang="en-US" dirty="0" smtClean="0"/>
          </a:p>
          <a:p>
            <a:pPr marL="401638" indent="-401638">
              <a:buClr>
                <a:schemeClr val="accent1">
                  <a:lumMod val="75000"/>
                </a:schemeClr>
              </a:buClr>
              <a:buSzPct val="100000"/>
              <a:buFont typeface="Arial" panose="020B0604020202020204" pitchFamily="34" charset="0"/>
              <a:buChar char="•"/>
            </a:pPr>
            <a:endParaRPr lang="en-US" dirty="0" smtClean="0"/>
          </a:p>
        </p:txBody>
      </p:sp>
      <p:sp>
        <p:nvSpPr>
          <p:cNvPr id="4" name="TextBox 3"/>
          <p:cNvSpPr txBox="1"/>
          <p:nvPr/>
        </p:nvSpPr>
        <p:spPr>
          <a:xfrm>
            <a:off x="-1295400" y="7010400"/>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64745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 (continued)</a:t>
            </a:r>
            <a:endParaRPr lang="en-US" dirty="0"/>
          </a:p>
        </p:txBody>
      </p:sp>
      <p:sp>
        <p:nvSpPr>
          <p:cNvPr id="3" name="Content Placeholder 2"/>
          <p:cNvSpPr>
            <a:spLocks noGrp="1"/>
          </p:cNvSpPr>
          <p:nvPr>
            <p:ph idx="1"/>
          </p:nvPr>
        </p:nvSpPr>
        <p:spPr>
          <a:xfrm>
            <a:off x="676656" y="2011680"/>
            <a:ext cx="5324093" cy="4617720"/>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b="1" dirty="0" smtClean="0"/>
              <a:t>Value Proposition</a:t>
            </a:r>
          </a:p>
          <a:p>
            <a:pPr marL="657670" lvl="1" indent="-401638">
              <a:buClr>
                <a:schemeClr val="accent1">
                  <a:lumMod val="75000"/>
                </a:schemeClr>
              </a:buClr>
              <a:buSzPct val="100000"/>
              <a:buFont typeface="Arial" panose="020B0604020202020204" pitchFamily="34" charset="0"/>
              <a:buChar char="•"/>
            </a:pPr>
            <a:r>
              <a:rPr lang="en-US" dirty="0" smtClean="0"/>
              <a:t>Convenience for customers to purchase and use metro tickets</a:t>
            </a:r>
          </a:p>
          <a:p>
            <a:pPr marL="657670" lvl="1" indent="-401638">
              <a:buClr>
                <a:schemeClr val="accent1">
                  <a:lumMod val="75000"/>
                </a:schemeClr>
              </a:buClr>
              <a:buSzPct val="100000"/>
              <a:buFont typeface="Arial" panose="020B0604020202020204" pitchFamily="34" charset="0"/>
              <a:buChar char="•"/>
            </a:pPr>
            <a:r>
              <a:rPr lang="en-US" dirty="0" smtClean="0"/>
              <a:t>Elimination of physical tickets</a:t>
            </a:r>
          </a:p>
          <a:p>
            <a:pPr marL="657670" lvl="1" indent="-401638">
              <a:buClr>
                <a:schemeClr val="accent1">
                  <a:lumMod val="75000"/>
                </a:schemeClr>
              </a:buClr>
              <a:buSzPct val="100000"/>
              <a:buFont typeface="Arial" panose="020B0604020202020204" pitchFamily="34" charset="0"/>
              <a:buChar char="•"/>
            </a:pPr>
            <a:r>
              <a:rPr lang="en-US" dirty="0" smtClean="0"/>
              <a:t>Technological advancement of transportation system </a:t>
            </a:r>
          </a:p>
          <a:p>
            <a:pPr marL="401638" indent="-401638">
              <a:buClr>
                <a:schemeClr val="accent1">
                  <a:lumMod val="75000"/>
                </a:schemeClr>
              </a:buClr>
              <a:buSzPct val="100000"/>
              <a:buFont typeface="Arial" panose="020B0604020202020204" pitchFamily="34" charset="0"/>
              <a:buChar char="•"/>
            </a:pPr>
            <a:r>
              <a:rPr lang="en-US" b="1" dirty="0" smtClean="0"/>
              <a:t>Customer Relation</a:t>
            </a:r>
          </a:p>
          <a:p>
            <a:pPr marL="657670" lvl="1" indent="-401638">
              <a:buClr>
                <a:schemeClr val="accent1">
                  <a:lumMod val="75000"/>
                </a:schemeClr>
              </a:buClr>
              <a:buSzPct val="100000"/>
              <a:buFont typeface="Arial" panose="020B0604020202020204" pitchFamily="34" charset="0"/>
              <a:buChar char="•"/>
            </a:pPr>
            <a:r>
              <a:rPr lang="en-US" dirty="0" smtClean="0"/>
              <a:t>TAP</a:t>
            </a:r>
          </a:p>
          <a:p>
            <a:pPr marL="657670" lvl="1" indent="-401638">
              <a:buClr>
                <a:schemeClr val="accent1">
                  <a:lumMod val="75000"/>
                </a:schemeClr>
              </a:buClr>
              <a:buSzPct val="100000"/>
              <a:buFont typeface="Arial" panose="020B0604020202020204" pitchFamily="34" charset="0"/>
              <a:buChar char="•"/>
            </a:pPr>
            <a:r>
              <a:rPr lang="en-US" dirty="0" smtClean="0"/>
              <a:t>Apple App Store</a:t>
            </a:r>
          </a:p>
          <a:p>
            <a:pPr marL="657670" lvl="1" indent="-401638">
              <a:buClr>
                <a:schemeClr val="accent1">
                  <a:lumMod val="75000"/>
                </a:schemeClr>
              </a:buClr>
              <a:buSzPct val="100000"/>
              <a:buFont typeface="Arial" panose="020B0604020202020204" pitchFamily="34" charset="0"/>
              <a:buChar char="•"/>
            </a:pPr>
            <a:r>
              <a:rPr lang="en-US" dirty="0" smtClean="0"/>
              <a:t>Android Store</a:t>
            </a:r>
          </a:p>
          <a:p>
            <a:pPr marL="657670" lvl="1" indent="-401638">
              <a:buClr>
                <a:schemeClr val="accent1">
                  <a:lumMod val="75000"/>
                </a:schemeClr>
              </a:buClr>
              <a:buSzPct val="100000"/>
              <a:buFont typeface="Arial" panose="020B0604020202020204" pitchFamily="34" charset="0"/>
              <a:buChar char="•"/>
            </a:pPr>
            <a:r>
              <a:rPr lang="en-US" dirty="0" smtClean="0"/>
              <a:t>Windows Phone Marketplace</a:t>
            </a:r>
          </a:p>
          <a:p>
            <a:pPr marL="0" indent="0">
              <a:buClr>
                <a:schemeClr val="accent1">
                  <a:lumMod val="75000"/>
                </a:schemeClr>
              </a:buClr>
              <a:buSzPct val="100000"/>
              <a:buNone/>
            </a:pPr>
            <a:endParaRPr lang="en-US" dirty="0"/>
          </a:p>
        </p:txBody>
      </p:sp>
      <p:sp>
        <p:nvSpPr>
          <p:cNvPr id="4" name="Content Placeholder 2"/>
          <p:cNvSpPr txBox="1">
            <a:spLocks/>
          </p:cNvSpPr>
          <p:nvPr/>
        </p:nvSpPr>
        <p:spPr>
          <a:xfrm>
            <a:off x="6800850" y="2011680"/>
            <a:ext cx="4477131" cy="416609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01638" indent="-401638">
              <a:buClr>
                <a:schemeClr val="accent1">
                  <a:lumMod val="75000"/>
                </a:schemeClr>
              </a:buClr>
              <a:buSzPct val="100000"/>
              <a:buFont typeface="Arial" pitchFamily="34" charset="0"/>
              <a:buChar char="•"/>
            </a:pPr>
            <a:r>
              <a:rPr lang="en-US" b="1" dirty="0" smtClean="0"/>
              <a:t>Channels</a:t>
            </a:r>
            <a:endParaRPr lang="en-US" dirty="0"/>
          </a:p>
          <a:p>
            <a:pPr marL="657670" lvl="1" indent="-401638">
              <a:buClr>
                <a:schemeClr val="accent1">
                  <a:lumMod val="75000"/>
                </a:schemeClr>
              </a:buClr>
              <a:buSzPct val="100000"/>
              <a:buFont typeface="Arial" pitchFamily="34" charset="0"/>
              <a:buChar char="•"/>
            </a:pPr>
            <a:r>
              <a:rPr lang="en-US" dirty="0" smtClean="0"/>
              <a:t>Application Stores (on mobile devices)</a:t>
            </a:r>
          </a:p>
          <a:p>
            <a:pPr marL="657670" lvl="1" indent="-401638">
              <a:buClr>
                <a:schemeClr val="accent1">
                  <a:lumMod val="75000"/>
                </a:schemeClr>
              </a:buClr>
              <a:buSzPct val="100000"/>
              <a:buFont typeface="Arial" pitchFamily="34" charset="0"/>
              <a:buChar char="•"/>
            </a:pPr>
            <a:r>
              <a:rPr lang="en-US" dirty="0" smtClean="0"/>
              <a:t>LA Metro Website</a:t>
            </a:r>
          </a:p>
          <a:p>
            <a:pPr marL="657670" lvl="1" indent="-401638">
              <a:buClr>
                <a:schemeClr val="accent1">
                  <a:lumMod val="75000"/>
                </a:schemeClr>
              </a:buClr>
              <a:buSzPct val="100000"/>
              <a:buFont typeface="Arial" pitchFamily="34" charset="0"/>
              <a:buChar char="•"/>
            </a:pPr>
            <a:r>
              <a:rPr lang="en-US" dirty="0" smtClean="0"/>
              <a:t>TAP Website</a:t>
            </a:r>
          </a:p>
          <a:p>
            <a:pPr marL="657670" lvl="1" indent="-401638">
              <a:buClr>
                <a:schemeClr val="accent1">
                  <a:lumMod val="75000"/>
                </a:schemeClr>
              </a:buClr>
              <a:buSzPct val="100000"/>
              <a:buFont typeface="Arial" pitchFamily="34" charset="0"/>
              <a:buChar char="•"/>
            </a:pPr>
            <a:r>
              <a:rPr lang="en-US" dirty="0" smtClean="0"/>
              <a:t>Posters and Billboards at Stations</a:t>
            </a:r>
          </a:p>
          <a:p>
            <a:pPr marL="256032" lvl="1" indent="0">
              <a:buClr>
                <a:schemeClr val="accent1">
                  <a:lumMod val="75000"/>
                </a:schemeClr>
              </a:buClr>
              <a:buSzPct val="100000"/>
              <a:buNone/>
            </a:pPr>
            <a:endParaRPr lang="en-US" dirty="0" smtClean="0"/>
          </a:p>
        </p:txBody>
      </p:sp>
    </p:spTree>
    <p:extLst>
      <p:ext uri="{BB962C8B-B14F-4D97-AF65-F5344CB8AC3E}">
        <p14:creationId xmlns:p14="http://schemas.microsoft.com/office/powerpoint/2010/main" val="32671035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2" y="545691"/>
            <a:ext cx="10782300" cy="1131324"/>
          </a:xfrm>
        </p:spPr>
        <p:txBody>
          <a:bodyPr/>
          <a:lstStyle/>
          <a:p>
            <a:r>
              <a:rPr lang="en-US" sz="5400" dirty="0" smtClean="0"/>
              <a:t>Thank You</a:t>
            </a:r>
            <a:endParaRPr lang="en-US" sz="5400" dirty="0"/>
          </a:p>
        </p:txBody>
      </p:sp>
      <p:sp>
        <p:nvSpPr>
          <p:cNvPr id="5" name="Subtitle 4"/>
          <p:cNvSpPr>
            <a:spLocks noGrp="1"/>
          </p:cNvSpPr>
          <p:nvPr>
            <p:ph type="subTitle" idx="1"/>
          </p:nvPr>
        </p:nvSpPr>
        <p:spPr>
          <a:xfrm>
            <a:off x="0" y="3038168"/>
            <a:ext cx="12192000" cy="1610032"/>
          </a:xfrm>
        </p:spPr>
        <p:txBody>
          <a:bodyPr>
            <a:normAutofit/>
          </a:bodyPr>
          <a:lstStyle/>
          <a:p>
            <a:pPr algn="ctr"/>
            <a:r>
              <a:rPr lang="en-US" sz="7200" b="1" dirty="0" smtClean="0">
                <a:solidFill>
                  <a:schemeClr val="bg1"/>
                </a:solidFill>
              </a:rPr>
              <a:t>Questions? </a:t>
            </a:r>
          </a:p>
        </p:txBody>
      </p:sp>
    </p:spTree>
    <p:extLst>
      <p:ext uri="{BB962C8B-B14F-4D97-AF65-F5344CB8AC3E}">
        <p14:creationId xmlns:p14="http://schemas.microsoft.com/office/powerpoint/2010/main" val="18992983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 (continued)</a:t>
            </a:r>
            <a:endParaRPr lang="en-US" dirty="0"/>
          </a:p>
        </p:txBody>
      </p:sp>
      <p:sp>
        <p:nvSpPr>
          <p:cNvPr id="3" name="Content Placeholder 2"/>
          <p:cNvSpPr>
            <a:spLocks noGrp="1"/>
          </p:cNvSpPr>
          <p:nvPr>
            <p:ph idx="1"/>
          </p:nvPr>
        </p:nvSpPr>
        <p:spPr>
          <a:xfrm>
            <a:off x="676656" y="2011680"/>
            <a:ext cx="9896094" cy="4617720"/>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b="1" dirty="0" smtClean="0"/>
              <a:t>Customer Segments</a:t>
            </a:r>
          </a:p>
          <a:p>
            <a:pPr marL="657670" lvl="1" indent="-401638">
              <a:buClr>
                <a:schemeClr val="accent1">
                  <a:lumMod val="75000"/>
                </a:schemeClr>
              </a:buClr>
              <a:buSzPct val="100000"/>
              <a:buFont typeface="Arial" panose="020B0604020202020204" pitchFamily="34" charset="0"/>
              <a:buChar char="•"/>
            </a:pPr>
            <a:r>
              <a:rPr lang="en-US" dirty="0" smtClean="0"/>
              <a:t>Transportation Companies</a:t>
            </a:r>
          </a:p>
          <a:p>
            <a:pPr marL="401638" indent="-401638">
              <a:buClr>
                <a:schemeClr val="accent1">
                  <a:lumMod val="75000"/>
                </a:schemeClr>
              </a:buClr>
              <a:buSzPct val="100000"/>
              <a:buFont typeface="Arial" panose="020B0604020202020204" pitchFamily="34" charset="0"/>
              <a:buChar char="•"/>
            </a:pPr>
            <a:r>
              <a:rPr lang="en-US" b="1" dirty="0" smtClean="0"/>
              <a:t>Cost Structure</a:t>
            </a:r>
          </a:p>
          <a:p>
            <a:pPr marL="657670" lvl="1" indent="-401638">
              <a:buClr>
                <a:schemeClr val="accent1">
                  <a:lumMod val="75000"/>
                </a:schemeClr>
              </a:buClr>
              <a:buSzPct val="100000"/>
              <a:buFont typeface="Arial" panose="020B0604020202020204" pitchFamily="34" charset="0"/>
              <a:buChar char="•"/>
            </a:pPr>
            <a:r>
              <a:rPr lang="en-US" dirty="0" smtClean="0"/>
              <a:t>Development Team</a:t>
            </a:r>
          </a:p>
          <a:p>
            <a:pPr marL="657670" lvl="1" indent="-401638">
              <a:buClr>
                <a:schemeClr val="accent1">
                  <a:lumMod val="75000"/>
                </a:schemeClr>
              </a:buClr>
              <a:buSzPct val="100000"/>
              <a:buFont typeface="Arial" panose="020B0604020202020204" pitchFamily="34" charset="0"/>
              <a:buChar char="•"/>
            </a:pPr>
            <a:r>
              <a:rPr lang="en-US" dirty="0" smtClean="0"/>
              <a:t>Back End System Administration</a:t>
            </a:r>
          </a:p>
          <a:p>
            <a:pPr marL="401638" indent="-401638">
              <a:buClr>
                <a:schemeClr val="accent1">
                  <a:lumMod val="75000"/>
                </a:schemeClr>
              </a:buClr>
              <a:buSzPct val="100000"/>
              <a:buFont typeface="Arial" panose="020B0604020202020204" pitchFamily="34" charset="0"/>
              <a:buChar char="•"/>
            </a:pPr>
            <a:r>
              <a:rPr lang="en-US" b="1" dirty="0" smtClean="0"/>
              <a:t>Revenue Streams</a:t>
            </a:r>
          </a:p>
          <a:p>
            <a:pPr marL="657670" lvl="1" indent="-401638">
              <a:buClr>
                <a:schemeClr val="accent1">
                  <a:lumMod val="75000"/>
                </a:schemeClr>
              </a:buClr>
              <a:buSzPct val="100000"/>
              <a:buFont typeface="Arial" panose="020B0604020202020204" pitchFamily="34" charset="0"/>
              <a:buChar char="•"/>
            </a:pPr>
            <a:r>
              <a:rPr lang="en-US" dirty="0" smtClean="0"/>
              <a:t>Flat fee for project implementation</a:t>
            </a:r>
          </a:p>
          <a:p>
            <a:pPr marL="657670" lvl="1" indent="-401638">
              <a:buClr>
                <a:schemeClr val="accent1">
                  <a:lumMod val="75000"/>
                </a:schemeClr>
              </a:buClr>
              <a:buSzPct val="100000"/>
              <a:buFont typeface="Arial" panose="020B0604020202020204" pitchFamily="34" charset="0"/>
              <a:buChar char="•"/>
            </a:pPr>
            <a:r>
              <a:rPr lang="en-US" dirty="0" smtClean="0"/>
              <a:t>Recurring fee per ticket sale through application</a:t>
            </a:r>
          </a:p>
          <a:p>
            <a:pPr marL="0" indent="0">
              <a:buClr>
                <a:schemeClr val="accent1">
                  <a:lumMod val="75000"/>
                </a:schemeClr>
              </a:buClr>
              <a:buSzPct val="100000"/>
              <a:buNone/>
            </a:pPr>
            <a:endParaRPr lang="en-US" b="1" dirty="0" smtClean="0"/>
          </a:p>
          <a:p>
            <a:pPr marL="0" indent="0">
              <a:buClr>
                <a:schemeClr val="accent1">
                  <a:lumMod val="75000"/>
                </a:schemeClr>
              </a:buClr>
              <a:buSzPct val="100000"/>
              <a:buNone/>
            </a:pPr>
            <a:endParaRPr lang="en-US" dirty="0"/>
          </a:p>
        </p:txBody>
      </p:sp>
    </p:spTree>
    <p:extLst>
      <p:ext uri="{BB962C8B-B14F-4D97-AF65-F5344CB8AC3E}">
        <p14:creationId xmlns:p14="http://schemas.microsoft.com/office/powerpoint/2010/main" val="147669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1038907" cy="1658198"/>
          </a:xfrm>
        </p:spPr>
        <p:txBody>
          <a:bodyPr/>
          <a:lstStyle/>
          <a:p>
            <a:r>
              <a:rPr lang="en-US" dirty="0"/>
              <a:t>Changes in Current System &amp;</a:t>
            </a:r>
            <a:r>
              <a:rPr lang="en-US" dirty="0" smtClean="0"/>
              <a:t> </a:t>
            </a:r>
            <a:r>
              <a:rPr lang="en-US" dirty="0"/>
              <a:t>Deficiencies</a:t>
            </a:r>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Revaluated the scope</a:t>
            </a:r>
          </a:p>
          <a:p>
            <a:pPr marL="657670" lvl="1" indent="-401638">
              <a:buClr>
                <a:schemeClr val="accent1">
                  <a:lumMod val="75000"/>
                </a:schemeClr>
              </a:buClr>
              <a:buSzPct val="100000"/>
              <a:buFont typeface="Arial" panose="020B0604020202020204" pitchFamily="34" charset="0"/>
              <a:buChar char="•"/>
            </a:pPr>
            <a:r>
              <a:rPr lang="en-US" dirty="0" smtClean="0"/>
              <a:t>Looked at existing metro app and capabilities, and redefined necessary features</a:t>
            </a:r>
          </a:p>
          <a:p>
            <a:pPr marL="401638" indent="-401638">
              <a:buClr>
                <a:schemeClr val="accent1">
                  <a:lumMod val="75000"/>
                </a:schemeClr>
              </a:buClr>
              <a:buSzPct val="100000"/>
              <a:buFont typeface="Arial" panose="020B0604020202020204" pitchFamily="34" charset="0"/>
              <a:buChar char="•"/>
            </a:pPr>
            <a:r>
              <a:rPr lang="en-US" dirty="0" smtClean="0"/>
              <a:t>Focusing on features and capabilities that don’t currently exist in metro app</a:t>
            </a:r>
          </a:p>
          <a:p>
            <a:pPr marL="401638" indent="-401638">
              <a:buClr>
                <a:schemeClr val="accent1">
                  <a:lumMod val="75000"/>
                </a:schemeClr>
              </a:buClr>
              <a:buSzPct val="100000"/>
              <a:buFont typeface="Arial" panose="020B0604020202020204" pitchFamily="34" charset="0"/>
              <a:buChar char="•"/>
            </a:pPr>
            <a:r>
              <a:rPr lang="en-US" dirty="0" smtClean="0"/>
              <a:t>Basic needs:</a:t>
            </a:r>
          </a:p>
          <a:p>
            <a:pPr marL="657670" lvl="1" indent="-401638">
              <a:buClr>
                <a:schemeClr val="accent1">
                  <a:lumMod val="75000"/>
                </a:schemeClr>
              </a:buClr>
              <a:buSzPct val="100000"/>
              <a:buFont typeface="Arial" panose="020B0604020202020204" pitchFamily="34" charset="0"/>
              <a:buChar char="•"/>
            </a:pPr>
            <a:r>
              <a:rPr lang="en-US" dirty="0" smtClean="0"/>
              <a:t>Account creation</a:t>
            </a:r>
          </a:p>
          <a:p>
            <a:pPr marL="657670" lvl="1" indent="-401638">
              <a:buClr>
                <a:schemeClr val="accent1">
                  <a:lumMod val="75000"/>
                </a:schemeClr>
              </a:buClr>
              <a:buSzPct val="100000"/>
              <a:buFont typeface="Arial" panose="020B0604020202020204" pitchFamily="34" charset="0"/>
              <a:buChar char="•"/>
            </a:pPr>
            <a:r>
              <a:rPr lang="en-US" dirty="0" smtClean="0"/>
              <a:t>Loading money</a:t>
            </a:r>
          </a:p>
          <a:p>
            <a:pPr marL="657670" lvl="1" indent="-401638">
              <a:buClr>
                <a:schemeClr val="accent1">
                  <a:lumMod val="75000"/>
                </a:schemeClr>
              </a:buClr>
              <a:buSzPct val="100000"/>
              <a:buFont typeface="Arial" panose="020B0604020202020204" pitchFamily="34" charset="0"/>
              <a:buChar char="•"/>
            </a:pPr>
            <a:r>
              <a:rPr lang="en-US" dirty="0" smtClean="0"/>
              <a:t>Using app</a:t>
            </a:r>
          </a:p>
          <a:p>
            <a:pPr marL="401638" indent="-401638">
              <a:buClr>
                <a:schemeClr val="accent1">
                  <a:lumMod val="75000"/>
                </a:schemeClr>
              </a:buClr>
              <a:buSzPct val="100000"/>
              <a:buFont typeface="Arial" panose="020B0604020202020204" pitchFamily="34" charset="0"/>
              <a:buChar char="•"/>
            </a:pPr>
            <a:r>
              <a:rPr lang="en-US" i="1" dirty="0" smtClean="0"/>
              <a:t>Since this system needs to support such a large number of users, these features needs to be perfected and scalable. </a:t>
            </a:r>
            <a:endParaRPr lang="en-US" i="1" dirty="0"/>
          </a:p>
        </p:txBody>
      </p:sp>
    </p:spTree>
    <p:extLst>
      <p:ext uri="{BB962C8B-B14F-4D97-AF65-F5344CB8AC3E}">
        <p14:creationId xmlns:p14="http://schemas.microsoft.com/office/powerpoint/2010/main" val="409419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New System</a:t>
            </a:r>
          </a:p>
        </p:txBody>
      </p:sp>
      <p:sp>
        <p:nvSpPr>
          <p:cNvPr id="3" name="Content Placeholder 2"/>
          <p:cNvSpPr>
            <a:spLocks noGrp="1"/>
          </p:cNvSpPr>
          <p:nvPr>
            <p:ph idx="1"/>
          </p:nvPr>
        </p:nvSpPr>
        <p:spPr>
          <a:xfrm>
            <a:off x="676656" y="2011680"/>
            <a:ext cx="10753725" cy="4166096"/>
          </a:xfrm>
        </p:spPr>
        <p:txBody>
          <a:bodyPr>
            <a:normAutofit/>
          </a:bodyPr>
          <a:lstStyle/>
          <a:p>
            <a:pPr marL="401638" indent="-401638">
              <a:buClr>
                <a:schemeClr val="accent1">
                  <a:lumMod val="75000"/>
                </a:schemeClr>
              </a:buClr>
              <a:buSzPct val="100000"/>
              <a:buFont typeface="Arial" panose="020B0604020202020204" pitchFamily="34" charset="0"/>
              <a:buChar char="•"/>
            </a:pPr>
            <a:r>
              <a:rPr lang="en-US" dirty="0" smtClean="0"/>
              <a:t>A </a:t>
            </a:r>
            <a:r>
              <a:rPr lang="en-US" dirty="0"/>
              <a:t>smartphone application to replace TAP cards</a:t>
            </a:r>
          </a:p>
          <a:p>
            <a:pPr marL="401638" indent="-401638">
              <a:buClr>
                <a:schemeClr val="accent1">
                  <a:lumMod val="75000"/>
                </a:schemeClr>
              </a:buClr>
              <a:buSzPct val="100000"/>
              <a:buFont typeface="Arial" panose="020B0604020202020204" pitchFamily="34" charset="0"/>
              <a:buChar char="•"/>
            </a:pPr>
            <a:r>
              <a:rPr lang="en-US" dirty="0"/>
              <a:t>Used to purchase tickets and board trains/busses</a:t>
            </a:r>
          </a:p>
          <a:p>
            <a:pPr marL="401638" indent="-401638">
              <a:buClr>
                <a:schemeClr val="accent1">
                  <a:lumMod val="75000"/>
                </a:schemeClr>
              </a:buClr>
              <a:buSzPct val="100000"/>
              <a:buFont typeface="Arial" panose="020B0604020202020204" pitchFamily="34" charset="0"/>
              <a:buChar char="•"/>
            </a:pPr>
            <a:r>
              <a:rPr lang="en-US" dirty="0"/>
              <a:t>Full backwards compatibility with existing TAP/Metro infrastructure</a:t>
            </a:r>
          </a:p>
          <a:p>
            <a:pPr marL="401638" indent="-401638">
              <a:buClr>
                <a:schemeClr val="accent1">
                  <a:lumMod val="75000"/>
                </a:schemeClr>
              </a:buClr>
              <a:buSzPct val="100000"/>
              <a:buFont typeface="Arial" panose="020B0604020202020204" pitchFamily="34" charset="0"/>
              <a:buChar char="•"/>
            </a:pPr>
            <a:r>
              <a:rPr lang="en-US" dirty="0"/>
              <a:t>Display passes as QR codes</a:t>
            </a:r>
          </a:p>
          <a:p>
            <a:pPr marL="401638" indent="-401638">
              <a:buClr>
                <a:schemeClr val="accent1">
                  <a:lumMod val="75000"/>
                </a:schemeClr>
              </a:buClr>
              <a:buSzPct val="100000"/>
              <a:buFont typeface="Arial" panose="020B0604020202020204" pitchFamily="34" charset="0"/>
              <a:buChar char="•"/>
            </a:pPr>
            <a:r>
              <a:rPr lang="en-US" dirty="0"/>
              <a:t>Passes validated by cameras on turnstiles</a:t>
            </a:r>
          </a:p>
          <a:p>
            <a:pPr marL="401638" indent="-401638">
              <a:buClr>
                <a:schemeClr val="accent1">
                  <a:lumMod val="75000"/>
                </a:schemeClr>
              </a:buClr>
              <a:buSzPct val="100000"/>
              <a:buFont typeface="Arial" panose="020B0604020202020204" pitchFamily="34" charset="0"/>
              <a:buChar char="•"/>
            </a:pPr>
            <a:r>
              <a:rPr lang="en-US" dirty="0"/>
              <a:t>A supplementary app for use by Metro agents to validate passes</a:t>
            </a:r>
          </a:p>
          <a:p>
            <a:pPr marL="401638" indent="-401638">
              <a:buClr>
                <a:schemeClr val="accent1">
                  <a:lumMod val="75000"/>
                </a:schemeClr>
              </a:buClr>
              <a:buSzPct val="100000"/>
              <a:buFont typeface="Arial" panose="020B0604020202020204" pitchFamily="34" charset="0"/>
              <a:buChar char="•"/>
            </a:pPr>
            <a:endParaRPr lang="en-US" dirty="0"/>
          </a:p>
        </p:txBody>
      </p:sp>
    </p:spTree>
    <p:extLst>
      <p:ext uri="{BB962C8B-B14F-4D97-AF65-F5344CB8AC3E}">
        <p14:creationId xmlns:p14="http://schemas.microsoft.com/office/powerpoint/2010/main" val="340952729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TC103457491[[fn=Metropolitan]]</Template>
  <TotalTime>1953</TotalTime>
  <Words>3134</Words>
  <Application>Microsoft Macintosh PowerPoint</Application>
  <PresentationFormat>Custom</PresentationFormat>
  <Paragraphs>575</Paragraphs>
  <Slides>60</Slides>
  <Notes>1</Notes>
  <HiddenSlides>3</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Metropolitan</vt:lpstr>
      <vt:lpstr>Group 1: TAP Mobile</vt:lpstr>
      <vt:lpstr>Overview </vt:lpstr>
      <vt:lpstr>System Overview and Purpose</vt:lpstr>
      <vt:lpstr>System Purpose</vt:lpstr>
      <vt:lpstr>System Overview</vt:lpstr>
      <vt:lpstr>System Overview (continued)</vt:lpstr>
      <vt:lpstr>System Overview (continued)</vt:lpstr>
      <vt:lpstr>Changes in Current System &amp; Deficiencies</vt:lpstr>
      <vt:lpstr>Proposed New System</vt:lpstr>
      <vt:lpstr>System Boundary and Environment</vt:lpstr>
      <vt:lpstr>Element Relationship Diagram</vt:lpstr>
      <vt:lpstr>Desired Capabilities and Goals</vt:lpstr>
      <vt:lpstr>Top Level Scenarios</vt:lpstr>
      <vt:lpstr>Prototype</vt:lpstr>
      <vt:lpstr>Prototype Survey</vt:lpstr>
      <vt:lpstr>Survey Results</vt:lpstr>
      <vt:lpstr>Updates in Prototype</vt:lpstr>
      <vt:lpstr>Changes in Significant Capabilities</vt:lpstr>
      <vt:lpstr>Updated Prototype Demo</vt:lpstr>
      <vt:lpstr>Requirements</vt:lpstr>
      <vt:lpstr>Requirements  Updates</vt:lpstr>
      <vt:lpstr>High Priority Requirements</vt:lpstr>
      <vt:lpstr>High Priority Requirements</vt:lpstr>
      <vt:lpstr>Level of Service Requirements</vt:lpstr>
      <vt:lpstr>Planning Poker</vt:lpstr>
      <vt:lpstr>High Priority Features &amp; Ranking</vt:lpstr>
      <vt:lpstr>Medium Priority Features &amp; Ranking</vt:lpstr>
      <vt:lpstr>Low Priority Features &amp; Ranking</vt:lpstr>
      <vt:lpstr>Architecture</vt:lpstr>
      <vt:lpstr>PowerPoint Presentation</vt:lpstr>
      <vt:lpstr>Detailed Architecture</vt:lpstr>
      <vt:lpstr>Design</vt:lpstr>
      <vt:lpstr>COTS/reuse Selections</vt:lpstr>
      <vt:lpstr>Feasibility Evidence</vt:lpstr>
      <vt:lpstr>Security Risk</vt:lpstr>
      <vt:lpstr>Technology Risk</vt:lpstr>
      <vt:lpstr>[New] Requirements Risks</vt:lpstr>
      <vt:lpstr>[New] Platform Compatibility Risks</vt:lpstr>
      <vt:lpstr>[New] Network Compatibility Risks</vt:lpstr>
      <vt:lpstr>[New] Other Risk Tracker</vt:lpstr>
      <vt:lpstr>Risk Management Plan Overview</vt:lpstr>
      <vt:lpstr>Previous User Persona’s Summary</vt:lpstr>
      <vt:lpstr>PowerPoint Presentation</vt:lpstr>
      <vt:lpstr>Life Cycle Plan</vt:lpstr>
      <vt:lpstr>Team Structure- Implementation</vt:lpstr>
      <vt:lpstr>Team Roles- Testing and Training</vt:lpstr>
      <vt:lpstr>477b Roles and Responsibilities</vt:lpstr>
      <vt:lpstr>477b: Spring Timeline</vt:lpstr>
      <vt:lpstr>MS Project Timeline</vt:lpstr>
      <vt:lpstr>477b Plan Overview- Spring Milestones</vt:lpstr>
      <vt:lpstr>Initial Cycle Plans</vt:lpstr>
      <vt:lpstr>Iteration Plan- Implementation and Testing</vt:lpstr>
      <vt:lpstr>Construction Iteration (1)</vt:lpstr>
      <vt:lpstr>Construction Iteration (2)</vt:lpstr>
      <vt:lpstr>Construction Iteration (3)</vt:lpstr>
      <vt:lpstr>Three Point Estimate </vt:lpstr>
      <vt:lpstr>Three Point Estimate </vt:lpstr>
      <vt:lpstr>Three Point Estimate </vt:lpstr>
      <vt:lpstr>Cost Estimation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TAP Mobile</dc:title>
  <dc:creator>Lizz Brooks</dc:creator>
  <cp:lastModifiedBy>Nakul Joshi</cp:lastModifiedBy>
  <cp:revision>105</cp:revision>
  <dcterms:created xsi:type="dcterms:W3CDTF">2013-11-11T22:46:19Z</dcterms:created>
  <dcterms:modified xsi:type="dcterms:W3CDTF">2013-12-10T04:43:26Z</dcterms:modified>
</cp:coreProperties>
</file>