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1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11.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12.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14.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5.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16.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17.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18.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19.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7"/>
    <p:sldMasterId id="2147483719" r:id="rId58"/>
  </p:sldMasterIdLst>
  <p:notesMasterIdLst>
    <p:notesMasterId r:id="rId110"/>
  </p:notesMasterIdLst>
  <p:sldIdLst>
    <p:sldId id="256" r:id="rId59"/>
    <p:sldId id="302" r:id="rId60"/>
    <p:sldId id="321" r:id="rId61"/>
    <p:sldId id="322" r:id="rId62"/>
    <p:sldId id="257" r:id="rId63"/>
    <p:sldId id="285" r:id="rId64"/>
    <p:sldId id="260" r:id="rId65"/>
    <p:sldId id="261" r:id="rId66"/>
    <p:sldId id="262" r:id="rId67"/>
    <p:sldId id="289" r:id="rId68"/>
    <p:sldId id="291" r:id="rId69"/>
    <p:sldId id="292" r:id="rId70"/>
    <p:sldId id="294" r:id="rId71"/>
    <p:sldId id="295" r:id="rId72"/>
    <p:sldId id="296" r:id="rId73"/>
    <p:sldId id="297" r:id="rId74"/>
    <p:sldId id="298" r:id="rId75"/>
    <p:sldId id="311" r:id="rId76"/>
    <p:sldId id="304" r:id="rId77"/>
    <p:sldId id="269" r:id="rId78"/>
    <p:sldId id="270" r:id="rId79"/>
    <p:sldId id="310" r:id="rId80"/>
    <p:sldId id="271" r:id="rId81"/>
    <p:sldId id="306" r:id="rId82"/>
    <p:sldId id="268" r:id="rId83"/>
    <p:sldId id="282" r:id="rId84"/>
    <p:sldId id="290" r:id="rId85"/>
    <p:sldId id="288" r:id="rId86"/>
    <p:sldId id="305" r:id="rId87"/>
    <p:sldId id="307" r:id="rId88"/>
    <p:sldId id="312" r:id="rId89"/>
    <p:sldId id="313" r:id="rId90"/>
    <p:sldId id="314" r:id="rId91"/>
    <p:sldId id="315" r:id="rId92"/>
    <p:sldId id="316" r:id="rId93"/>
    <p:sldId id="317" r:id="rId94"/>
    <p:sldId id="319" r:id="rId95"/>
    <p:sldId id="320" r:id="rId96"/>
    <p:sldId id="318" r:id="rId97"/>
    <p:sldId id="308" r:id="rId98"/>
    <p:sldId id="272" r:id="rId99"/>
    <p:sldId id="273" r:id="rId100"/>
    <p:sldId id="274" r:id="rId101"/>
    <p:sldId id="275" r:id="rId102"/>
    <p:sldId id="276" r:id="rId103"/>
    <p:sldId id="277" r:id="rId104"/>
    <p:sldId id="278" r:id="rId105"/>
    <p:sldId id="279" r:id="rId106"/>
    <p:sldId id="280" r:id="rId107"/>
    <p:sldId id="281" r:id="rId108"/>
    <p:sldId id="28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6DF325-8F2A-4392-888A-B5A12052F14B}">
          <p14:sldIdLst>
            <p14:sldId id="256"/>
          </p14:sldIdLst>
        </p14:section>
        <p14:section name="Team/PM Slides" id="{BE0C6627-73CF-4F9F-B0D6-16288FF26A97}">
          <p14:sldIdLst>
            <p14:sldId id="302"/>
            <p14:sldId id="321"/>
            <p14:sldId id="322"/>
            <p14:sldId id="257"/>
            <p14:sldId id="285"/>
            <p14:sldId id="260"/>
            <p14:sldId id="261"/>
            <p14:sldId id="262"/>
          </p14:sldIdLst>
        </p14:section>
        <p14:section name="System overview/purpose" id="{E5B98012-DF0B-44DA-8D66-C3E60496CBCD}">
          <p14:sldIdLst>
            <p14:sldId id="289"/>
            <p14:sldId id="291"/>
            <p14:sldId id="292"/>
            <p14:sldId id="294"/>
            <p14:sldId id="295"/>
            <p14:sldId id="296"/>
            <p14:sldId id="297"/>
            <p14:sldId id="298"/>
          </p14:sldIdLst>
        </p14:section>
        <p14:section name="Requirements" id="{3E066AE3-BC8A-46EA-AEC3-E6A083822B44}">
          <p14:sldIdLst>
            <p14:sldId id="311"/>
            <p14:sldId id="304"/>
            <p14:sldId id="269"/>
            <p14:sldId id="270"/>
            <p14:sldId id="310"/>
            <p14:sldId id="271"/>
          </p14:sldIdLst>
        </p14:section>
        <p14:section name="Architecture" id="{F304FD7E-FEE2-4860-98F3-0E35987CFB5F}">
          <p14:sldIdLst>
            <p14:sldId id="306"/>
            <p14:sldId id="268"/>
            <p14:sldId id="282"/>
            <p14:sldId id="290"/>
          </p14:sldIdLst>
        </p14:section>
        <p14:section name="Prototype" id="{214127EC-1021-440A-8772-0A9BE438ECB8}">
          <p14:sldIdLst>
            <p14:sldId id="288"/>
            <p14:sldId id="305"/>
          </p14:sldIdLst>
        </p14:section>
        <p14:section name="Life Cycle Plan" id="{AF3EC11F-1D00-452F-A2C8-67582E449F1F}">
          <p14:sldIdLst>
            <p14:sldId id="307"/>
            <p14:sldId id="312"/>
            <p14:sldId id="313"/>
            <p14:sldId id="314"/>
            <p14:sldId id="315"/>
            <p14:sldId id="316"/>
            <p14:sldId id="317"/>
            <p14:sldId id="319"/>
            <p14:sldId id="320"/>
            <p14:sldId id="318"/>
          </p14:sldIdLst>
        </p14:section>
        <p14:section name="Feasibility Evidence" id="{5A798D23-BD6E-4013-A20D-576B8909E372}">
          <p14:sldIdLst>
            <p14:sldId id="308"/>
            <p14:sldId id="272"/>
            <p14:sldId id="273"/>
            <p14:sldId id="274"/>
            <p14:sldId id="275"/>
            <p14:sldId id="276"/>
            <p14:sldId id="277"/>
            <p14:sldId id="278"/>
            <p14:sldId id="279"/>
            <p14:sldId id="280"/>
            <p14:sldId id="281"/>
          </p14:sldIdLst>
        </p14:section>
        <p14:section name="Discussion" id="{65F6646A-0125-40AE-9FD5-46BE78717F08}">
          <p14:sldIdLst>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49" autoAdjust="0"/>
    <p:restoredTop sz="94660"/>
  </p:normalViewPr>
  <p:slideViewPr>
    <p:cSldViewPr snapToGrid="0">
      <p:cViewPr varScale="1">
        <p:scale>
          <a:sx n="48" d="100"/>
          <a:sy n="48" d="100"/>
        </p:scale>
        <p:origin x="60" y="7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5.xml"/><Relationship Id="rId68" Type="http://schemas.openxmlformats.org/officeDocument/2006/relationships/slide" Target="slides/slide10.xml"/><Relationship Id="rId84" Type="http://schemas.openxmlformats.org/officeDocument/2006/relationships/slide" Target="slides/slide26.xml"/><Relationship Id="rId89" Type="http://schemas.openxmlformats.org/officeDocument/2006/relationships/slide" Target="slides/slide31.xml"/><Relationship Id="rId112" Type="http://schemas.openxmlformats.org/officeDocument/2006/relationships/viewProps" Target="viewProps.xml"/><Relationship Id="rId16" Type="http://schemas.openxmlformats.org/officeDocument/2006/relationships/customXml" Target="../customXml/item16.xml"/><Relationship Id="rId107" Type="http://schemas.openxmlformats.org/officeDocument/2006/relationships/slide" Target="slides/slide49.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slideMaster" Target="slideMasters/slideMaster2.xml"/><Relationship Id="rId74" Type="http://schemas.openxmlformats.org/officeDocument/2006/relationships/slide" Target="slides/slide16.xml"/><Relationship Id="rId79" Type="http://schemas.openxmlformats.org/officeDocument/2006/relationships/slide" Target="slides/slide21.xml"/><Relationship Id="rId102" Type="http://schemas.openxmlformats.org/officeDocument/2006/relationships/slide" Target="slides/slide44.xml"/><Relationship Id="rId5" Type="http://schemas.openxmlformats.org/officeDocument/2006/relationships/customXml" Target="../customXml/item5.xml"/><Relationship Id="rId90" Type="http://schemas.openxmlformats.org/officeDocument/2006/relationships/slide" Target="slides/slide32.xml"/><Relationship Id="rId95" Type="http://schemas.openxmlformats.org/officeDocument/2006/relationships/slide" Target="slides/slide37.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slide" Target="slides/slide6.xml"/><Relationship Id="rId69" Type="http://schemas.openxmlformats.org/officeDocument/2006/relationships/slide" Target="slides/slide11.xml"/><Relationship Id="rId113" Type="http://schemas.openxmlformats.org/officeDocument/2006/relationships/theme" Target="theme/theme1.xml"/><Relationship Id="rId80" Type="http://schemas.openxmlformats.org/officeDocument/2006/relationships/slide" Target="slides/slide22.xml"/><Relationship Id="rId85" Type="http://schemas.openxmlformats.org/officeDocument/2006/relationships/slide" Target="slides/slide27.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slide" Target="slides/slide1.xml"/><Relationship Id="rId103" Type="http://schemas.openxmlformats.org/officeDocument/2006/relationships/slide" Target="slides/slide45.xml"/><Relationship Id="rId108" Type="http://schemas.openxmlformats.org/officeDocument/2006/relationships/slide" Target="slides/slide50.xml"/><Relationship Id="rId54" Type="http://schemas.openxmlformats.org/officeDocument/2006/relationships/customXml" Target="../customXml/item54.xml"/><Relationship Id="rId70" Type="http://schemas.openxmlformats.org/officeDocument/2006/relationships/slide" Target="slides/slide12.xml"/><Relationship Id="rId75" Type="http://schemas.openxmlformats.org/officeDocument/2006/relationships/slide" Target="slides/slide17.xml"/><Relationship Id="rId91" Type="http://schemas.openxmlformats.org/officeDocument/2006/relationships/slide" Target="slides/slide33.xml"/><Relationship Id="rId96"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Master" Target="slideMasters/slideMaster1.xml"/><Relationship Id="rId106" Type="http://schemas.openxmlformats.org/officeDocument/2006/relationships/slide" Target="slides/slide48.xml"/><Relationship Id="rId114"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2.xml"/><Relationship Id="rId65" Type="http://schemas.openxmlformats.org/officeDocument/2006/relationships/slide" Target="slides/slide7.xml"/><Relationship Id="rId73" Type="http://schemas.openxmlformats.org/officeDocument/2006/relationships/slide" Target="slides/slide15.xml"/><Relationship Id="rId78" Type="http://schemas.openxmlformats.org/officeDocument/2006/relationships/slide" Target="slides/slide20.xml"/><Relationship Id="rId81" Type="http://schemas.openxmlformats.org/officeDocument/2006/relationships/slide" Target="slides/slide23.xml"/><Relationship Id="rId86" Type="http://schemas.openxmlformats.org/officeDocument/2006/relationships/slide" Target="slides/slide28.xml"/><Relationship Id="rId94" Type="http://schemas.openxmlformats.org/officeDocument/2006/relationships/slide" Target="slides/slide36.xml"/><Relationship Id="rId99" Type="http://schemas.openxmlformats.org/officeDocument/2006/relationships/slide" Target="slides/slide41.xml"/><Relationship Id="rId101" Type="http://schemas.openxmlformats.org/officeDocument/2006/relationships/slide" Target="slides/slide43.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51.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 Target="slides/slide18.xml"/><Relationship Id="rId97" Type="http://schemas.openxmlformats.org/officeDocument/2006/relationships/slide" Target="slides/slide39.xml"/><Relationship Id="rId104" Type="http://schemas.openxmlformats.org/officeDocument/2006/relationships/slide" Target="slides/slide46.xml"/><Relationship Id="rId7" Type="http://schemas.openxmlformats.org/officeDocument/2006/relationships/customXml" Target="../customXml/item7.xml"/><Relationship Id="rId71" Type="http://schemas.openxmlformats.org/officeDocument/2006/relationships/slide" Target="slides/slide13.xml"/><Relationship Id="rId92" Type="http://schemas.openxmlformats.org/officeDocument/2006/relationships/slide" Target="slides/slide34.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8.xml"/><Relationship Id="rId87" Type="http://schemas.openxmlformats.org/officeDocument/2006/relationships/slide" Target="slides/slide29.xml"/><Relationship Id="rId110" Type="http://schemas.openxmlformats.org/officeDocument/2006/relationships/notesMaster" Target="notesMasters/notesMaster1.xml"/><Relationship Id="rId61" Type="http://schemas.openxmlformats.org/officeDocument/2006/relationships/slide" Target="slides/slide3.xml"/><Relationship Id="rId82" Type="http://schemas.openxmlformats.org/officeDocument/2006/relationships/slide" Target="slides/slide24.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slide" Target="slides/slide19.xml"/><Relationship Id="rId100" Type="http://schemas.openxmlformats.org/officeDocument/2006/relationships/slide" Target="slides/slide42.xml"/><Relationship Id="rId105" Type="http://schemas.openxmlformats.org/officeDocument/2006/relationships/slide" Target="slides/slide4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4.xml"/><Relationship Id="rId93" Type="http://schemas.openxmlformats.org/officeDocument/2006/relationships/slide" Target="slides/slide35.xml"/><Relationship Id="rId98" Type="http://schemas.openxmlformats.org/officeDocument/2006/relationships/slide" Target="slides/slide40.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slide" Target="slides/slide9.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slide" Target="slides/slide4.xml"/><Relationship Id="rId83" Type="http://schemas.openxmlformats.org/officeDocument/2006/relationships/slide" Target="slides/slide25.xml"/><Relationship Id="rId88" Type="http://schemas.openxmlformats.org/officeDocument/2006/relationships/slide" Target="slides/slide30.xml"/><Relationship Id="rId11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Introduction</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40589229-FB72-43F1-8950-9960AFDD9991}">
      <dgm:prSet phldrT="[Text]"/>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b="1" dirty="0" smtClean="0"/>
            <a:t>System Overview</a:t>
          </a:r>
          <a:endParaRPr lang="en-US" b="1" dirty="0"/>
        </a:p>
      </dgm:t>
    </dgm:pt>
    <dgm:pt modelId="{10CC6B10-2758-428A-84E7-C87CAB6D18B1}" type="parTrans" cxnId="{8546B326-82C9-4FC3-AFEF-F7A1928F7363}">
      <dgm:prSet/>
      <dgm:spPr/>
      <dgm:t>
        <a:bodyPr/>
        <a:lstStyle/>
        <a:p>
          <a:endParaRPr lang="en-US"/>
        </a:p>
      </dgm:t>
    </dgm:pt>
    <dgm:pt modelId="{4E744A98-1C91-480A-B180-646F959D1FFB}" type="sibTrans" cxnId="{8546B326-82C9-4FC3-AFEF-F7A1928F7363}">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14F2589D-D85D-44E8-BF78-1BE4A161BDAF}" type="pres">
      <dgm:prSet presAssocID="{35A71532-C342-459B-AC75-8FF8165650EF}" presName="parTxOnly" presStyleLbl="node1" presStyleIdx="0"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1"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24DA7883-3C17-49BD-8084-1ADCBD1552A5}" type="pres">
      <dgm:prSet presAssocID="{40589229-FB72-43F1-8950-9960AFDD9991}" presName="parTxOnly" presStyleLbl="node1" presStyleIdx="2" presStyleCnt="9">
        <dgm:presLayoutVars>
          <dgm:chMax val="0"/>
          <dgm:chPref val="0"/>
          <dgm:bulletEnabled val="1"/>
        </dgm:presLayoutVars>
      </dgm:prSet>
      <dgm:spPr/>
      <dgm:t>
        <a:bodyPr/>
        <a:lstStyle/>
        <a:p>
          <a:endParaRPr lang="en-US"/>
        </a:p>
      </dgm:t>
    </dgm:pt>
    <dgm:pt modelId="{B7544232-F13E-4A74-8168-B3737BAFF7D6}" type="pres">
      <dgm:prSet presAssocID="{4E744A98-1C91-480A-B180-646F959D1FFB}"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9B6AE2E9-FF21-44C1-B803-3EB33B483973}" srcId="{03DC68DB-979F-4D55-9075-5D576F95CDE1}" destId="{DAA5A352-7C03-4989-AEC5-1DBDD6C021F7}" srcOrd="1" destOrd="0" parTransId="{4D090E6B-7C47-4670-B5EE-5374EB9A4329}" sibTransId="{1B1545FC-7EFF-4E0E-BDCB-D2E262251B16}"/>
    <dgm:cxn modelId="{26184C32-84C7-4D66-AFAA-B1A510774FA4}" type="presOf" srcId="{2F09A308-546E-47A8-9CCF-0B1FCD0448F2}" destId="{6B2A4325-1730-40B6-AFDA-6BB8FDC36B07}"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39624499-03C5-4AFF-BB8F-CC69D2EDCA31}" type="presOf" srcId="{B763B6CD-DEB0-4C43-84FC-F8A243312A12}" destId="{A3ED802F-9CD3-4EA4-8F26-BAA7C728391B}" srcOrd="0" destOrd="0" presId="urn:microsoft.com/office/officeart/2005/8/layout/chevron1"/>
    <dgm:cxn modelId="{7101D17F-6527-42CE-B65B-9CB93941610C}"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0" destOrd="0" parTransId="{96AC69FE-5E58-4BAB-BE78-9111F78F14D5}" sibTransId="{CD9CBD3F-2D87-4C12-9D4F-1CAEBD1189E8}"/>
    <dgm:cxn modelId="{75DF39BA-28DD-4234-BB38-DC5D76DE0E74}"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4D6CAF78-E897-4252-9D02-04EB699DBD7F}" type="presOf" srcId="{0950A7B6-77BC-43FA-AD38-1A8484D3FF29}" destId="{A0134BE8-791E-4732-AF19-8CEA9D3D94B3}" srcOrd="0" destOrd="0" presId="urn:microsoft.com/office/officeart/2005/8/layout/chevron1"/>
    <dgm:cxn modelId="{69C1E55D-5B19-4597-9DF0-E2A1BC73D4F8}" type="presOf" srcId="{35A71532-C342-459B-AC75-8FF8165650EF}" destId="{14F2589D-D85D-44E8-BF78-1BE4A161BDAF}" srcOrd="0" destOrd="0" presId="urn:microsoft.com/office/officeart/2005/8/layout/chevron1"/>
    <dgm:cxn modelId="{EA32490C-D0E7-4DA0-B2C8-D0936ABAEB3A}" type="presOf" srcId="{D4338E6B-C70A-4106-A49F-A863D8616B18}" destId="{AB397570-D7AC-42E6-B8A5-9E489B45B040}" srcOrd="0" destOrd="0" presId="urn:microsoft.com/office/officeart/2005/8/layout/chevron1"/>
    <dgm:cxn modelId="{5D6BC20F-6CA1-45B2-8801-4A5B61B2F6A6}" type="presOf" srcId="{40589229-FB72-43F1-8950-9960AFDD9991}" destId="{24DA7883-3C17-49BD-8084-1ADCBD1552A5}" srcOrd="0" destOrd="0" presId="urn:microsoft.com/office/officeart/2005/8/layout/chevron1"/>
    <dgm:cxn modelId="{6D0FFD9F-927C-479C-870E-DF3D8937DD7A}"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86703561-D955-43C3-B9DD-4F6EF78F0F10}"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546B326-82C9-4FC3-AFEF-F7A1928F7363}" srcId="{03DC68DB-979F-4D55-9075-5D576F95CDE1}" destId="{40589229-FB72-43F1-8950-9960AFDD9991}" srcOrd="2" destOrd="0" parTransId="{10CC6B10-2758-428A-84E7-C87CAB6D18B1}" sibTransId="{4E744A98-1C91-480A-B180-646F959D1FFB}"/>
    <dgm:cxn modelId="{6441E7D9-5365-462D-833D-AAC2B6703D61}" type="presParOf" srcId="{55B8ED5D-7053-419C-88B2-95B4A103421C}" destId="{14F2589D-D85D-44E8-BF78-1BE4A161BDAF}" srcOrd="0" destOrd="0" presId="urn:microsoft.com/office/officeart/2005/8/layout/chevron1"/>
    <dgm:cxn modelId="{F1449CB1-4E19-4523-BF1D-66B6EE869B9A}" type="presParOf" srcId="{55B8ED5D-7053-419C-88B2-95B4A103421C}" destId="{DF13458C-CEF7-4555-9854-457A404B5E58}" srcOrd="1" destOrd="0" presId="urn:microsoft.com/office/officeart/2005/8/layout/chevron1"/>
    <dgm:cxn modelId="{B1C363F5-8B3B-4CD2-93F9-D6B0C0F20E6F}" type="presParOf" srcId="{55B8ED5D-7053-419C-88B2-95B4A103421C}" destId="{532808FE-2E3C-41EB-83B2-A250B2BCF1CB}" srcOrd="2" destOrd="0" presId="urn:microsoft.com/office/officeart/2005/8/layout/chevron1"/>
    <dgm:cxn modelId="{E52F83F9-D0DF-47E5-B265-DC629A81E92F}" type="presParOf" srcId="{55B8ED5D-7053-419C-88B2-95B4A103421C}" destId="{946F6AE8-0C34-4060-BBA9-DF6F49B353EA}" srcOrd="3" destOrd="0" presId="urn:microsoft.com/office/officeart/2005/8/layout/chevron1"/>
    <dgm:cxn modelId="{B24CD9C1-2F99-4761-98E6-64C27834F7F3}" type="presParOf" srcId="{55B8ED5D-7053-419C-88B2-95B4A103421C}" destId="{24DA7883-3C17-49BD-8084-1ADCBD1552A5}" srcOrd="4" destOrd="0" presId="urn:microsoft.com/office/officeart/2005/8/layout/chevron1"/>
    <dgm:cxn modelId="{2C9F5E25-6413-4266-BFF9-B36BD20D3BE9}" type="presParOf" srcId="{55B8ED5D-7053-419C-88B2-95B4A103421C}" destId="{B7544232-F13E-4A74-8168-B3737BAFF7D6}" srcOrd="5" destOrd="0" presId="urn:microsoft.com/office/officeart/2005/8/layout/chevron1"/>
    <dgm:cxn modelId="{1EBE1EE9-F642-4B2A-9370-828810CBD011}" type="presParOf" srcId="{55B8ED5D-7053-419C-88B2-95B4A103421C}" destId="{AB397570-D7AC-42E6-B8A5-9E489B45B040}" srcOrd="6" destOrd="0" presId="urn:microsoft.com/office/officeart/2005/8/layout/chevron1"/>
    <dgm:cxn modelId="{6AA78A57-53C7-41AF-9997-E30C26650F6C}" type="presParOf" srcId="{55B8ED5D-7053-419C-88B2-95B4A103421C}" destId="{08B98CCB-D4EE-474A-8955-0C18EDA191B2}" srcOrd="7" destOrd="0" presId="urn:microsoft.com/office/officeart/2005/8/layout/chevron1"/>
    <dgm:cxn modelId="{F694C9A7-1FC6-4316-BB30-8BB55C04135F}" type="presParOf" srcId="{55B8ED5D-7053-419C-88B2-95B4A103421C}" destId="{BCD27D7D-815F-4F0B-BFF5-F2BF2B8E4ADD}" srcOrd="8" destOrd="0" presId="urn:microsoft.com/office/officeart/2005/8/layout/chevron1"/>
    <dgm:cxn modelId="{3941DD67-E151-4AE3-B948-62F8ACD577A7}" type="presParOf" srcId="{55B8ED5D-7053-419C-88B2-95B4A103421C}" destId="{F6FC75A0-7717-4282-AFFE-6CF8869230DD}" srcOrd="9" destOrd="0" presId="urn:microsoft.com/office/officeart/2005/8/layout/chevron1"/>
    <dgm:cxn modelId="{47BC1A22-AB26-4FA7-A3AB-762F4A38ECAC}" type="presParOf" srcId="{55B8ED5D-7053-419C-88B2-95B4A103421C}" destId="{6B2A4325-1730-40B6-AFDA-6BB8FDC36B07}" srcOrd="10" destOrd="0" presId="urn:microsoft.com/office/officeart/2005/8/layout/chevron1"/>
    <dgm:cxn modelId="{95A9A545-1B40-4A43-9B3A-D784AB9EDA94}" type="presParOf" srcId="{55B8ED5D-7053-419C-88B2-95B4A103421C}" destId="{15680C96-1743-497E-AB9E-71B6BAF72774}" srcOrd="11" destOrd="0" presId="urn:microsoft.com/office/officeart/2005/8/layout/chevron1"/>
    <dgm:cxn modelId="{28E1664D-1A82-4228-8CBE-7A958E197C4B}" type="presParOf" srcId="{55B8ED5D-7053-419C-88B2-95B4A103421C}" destId="{387037F9-46EB-41F3-863A-CF3FC170DB05}" srcOrd="12" destOrd="0" presId="urn:microsoft.com/office/officeart/2005/8/layout/chevron1"/>
    <dgm:cxn modelId="{F5AD3D8E-CA01-4374-B793-C23EF52CF40A}" type="presParOf" srcId="{55B8ED5D-7053-419C-88B2-95B4A103421C}" destId="{CF84284B-6B69-4814-8BA7-8FE71D8E6822}" srcOrd="13" destOrd="0" presId="urn:microsoft.com/office/officeart/2005/8/layout/chevron1"/>
    <dgm:cxn modelId="{25D0363B-DD4C-4697-8B23-853FACD7B67E}" type="presParOf" srcId="{55B8ED5D-7053-419C-88B2-95B4A103421C}" destId="{A3ED802F-9CD3-4EA4-8F26-BAA7C728391B}" srcOrd="14" destOrd="0" presId="urn:microsoft.com/office/officeart/2005/8/layout/chevron1"/>
    <dgm:cxn modelId="{30FE83ED-C706-45A8-9F14-2D3759AF6A9C}" type="presParOf" srcId="{55B8ED5D-7053-419C-88B2-95B4A103421C}" destId="{A6CE093E-082E-4D8D-964E-AF4DC2DE5743}" srcOrd="15" destOrd="0" presId="urn:microsoft.com/office/officeart/2005/8/layout/chevron1"/>
    <dgm:cxn modelId="{AB3DBD55-59A9-45FB-81A9-32674F768B8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705E02-3305-4403-82B4-0E6CADC64C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9BE624-A764-46C2-9F8C-3B92F9C2B81E}">
      <dgm:prSet phldrT="[Text]" custT="1"/>
      <dgm:spPr/>
      <dgm:t>
        <a:bodyPr/>
        <a:lstStyle/>
        <a:p>
          <a:r>
            <a:rPr lang="en-US" sz="3400" dirty="0" smtClean="0"/>
            <a:t>Synchronization of Schedules</a:t>
          </a:r>
          <a:endParaRPr lang="en-US" sz="3400" dirty="0"/>
        </a:p>
      </dgm:t>
    </dgm:pt>
    <dgm:pt modelId="{4976384E-B6D1-4279-92B2-8D0F7E8A474A}" type="parTrans" cxnId="{453F1555-7EE7-4037-8315-B1F1657BBC19}">
      <dgm:prSet/>
      <dgm:spPr/>
      <dgm:t>
        <a:bodyPr/>
        <a:lstStyle/>
        <a:p>
          <a:endParaRPr lang="en-US"/>
        </a:p>
      </dgm:t>
    </dgm:pt>
    <dgm:pt modelId="{74D41F2B-4656-4C24-90F2-C10D68A775A2}" type="sibTrans" cxnId="{453F1555-7EE7-4037-8315-B1F1657BBC19}">
      <dgm:prSet/>
      <dgm:spPr/>
      <dgm:t>
        <a:bodyPr/>
        <a:lstStyle/>
        <a:p>
          <a:endParaRPr lang="en-US"/>
        </a:p>
      </dgm:t>
    </dgm:pt>
    <dgm:pt modelId="{733AF1DD-E831-415A-8C99-23585A48E30B}">
      <dgm:prSet phldrT="[Text]" custT="1"/>
      <dgm:spPr/>
      <dgm:t>
        <a:bodyPr/>
        <a:lstStyle/>
        <a:p>
          <a:r>
            <a:rPr lang="en-US" sz="2800" dirty="0" smtClean="0"/>
            <a:t>Always show multiple schedule options</a:t>
          </a:r>
          <a:endParaRPr lang="en-US" sz="2800" dirty="0"/>
        </a:p>
      </dgm:t>
    </dgm:pt>
    <dgm:pt modelId="{3DCC1085-B3D8-4F4F-A635-E33600CCC679}" type="parTrans" cxnId="{4608835B-3CFF-4BFB-827D-5BFAB1C157DF}">
      <dgm:prSet/>
      <dgm:spPr/>
      <dgm:t>
        <a:bodyPr/>
        <a:lstStyle/>
        <a:p>
          <a:endParaRPr lang="en-US"/>
        </a:p>
      </dgm:t>
    </dgm:pt>
    <dgm:pt modelId="{D5DA82FF-C128-4177-96F5-7EAE7D96803C}" type="sibTrans" cxnId="{4608835B-3CFF-4BFB-827D-5BFAB1C157DF}">
      <dgm:prSet/>
      <dgm:spPr/>
      <dgm:t>
        <a:bodyPr/>
        <a:lstStyle/>
        <a:p>
          <a:endParaRPr lang="en-US"/>
        </a:p>
      </dgm:t>
    </dgm:pt>
    <dgm:pt modelId="{048D00CC-FAC8-451B-AEC1-3C0D0FF8236C}">
      <dgm:prSet phldrT="[Text]" custT="1"/>
      <dgm:spPr/>
      <dgm:t>
        <a:bodyPr/>
        <a:lstStyle/>
        <a:p>
          <a:r>
            <a:rPr lang="en-US" sz="2800" dirty="0" smtClean="0"/>
            <a:t>Require cash backup</a:t>
          </a:r>
          <a:endParaRPr lang="en-US" sz="2800" dirty="0"/>
        </a:p>
      </dgm:t>
    </dgm:pt>
    <dgm:pt modelId="{31107772-7A65-4173-B62D-C03963850735}" type="parTrans" cxnId="{C7E829E1-9289-4476-B990-3552C869952F}">
      <dgm:prSet/>
      <dgm:spPr/>
      <dgm:t>
        <a:bodyPr/>
        <a:lstStyle/>
        <a:p>
          <a:endParaRPr lang="en-US"/>
        </a:p>
      </dgm:t>
    </dgm:pt>
    <dgm:pt modelId="{4A7AA421-4700-4B11-9A01-9158AC193B8A}" type="sibTrans" cxnId="{C7E829E1-9289-4476-B990-3552C869952F}">
      <dgm:prSet/>
      <dgm:spPr/>
      <dgm:t>
        <a:bodyPr/>
        <a:lstStyle/>
        <a:p>
          <a:endParaRPr lang="en-US"/>
        </a:p>
      </dgm:t>
    </dgm:pt>
    <dgm:pt modelId="{0696DBF7-F24D-4732-B7BC-BE46C3A868E6}">
      <dgm:prSet phldrT="[Text]" custT="1"/>
      <dgm:spPr/>
      <dgm:t>
        <a:bodyPr/>
        <a:lstStyle/>
        <a:p>
          <a:r>
            <a:rPr lang="en-US" sz="3400" dirty="0" smtClean="0"/>
            <a:t>No Option to Differentiate and Verify Prices</a:t>
          </a:r>
          <a:endParaRPr lang="en-US" sz="3400" dirty="0"/>
        </a:p>
      </dgm:t>
    </dgm:pt>
    <dgm:pt modelId="{EAFA00FE-F0ED-4F52-9FC8-11D52E189684}" type="parTrans" cxnId="{FA0E5112-74BC-4B7C-BAD9-78EC7DD02C29}">
      <dgm:prSet/>
      <dgm:spPr/>
      <dgm:t>
        <a:bodyPr/>
        <a:lstStyle/>
        <a:p>
          <a:endParaRPr lang="en-US"/>
        </a:p>
      </dgm:t>
    </dgm:pt>
    <dgm:pt modelId="{73D36DE0-230C-4E32-9118-EAFBC96D1B3E}" type="sibTrans" cxnId="{FA0E5112-74BC-4B7C-BAD9-78EC7DD02C29}">
      <dgm:prSet/>
      <dgm:spPr/>
      <dgm:t>
        <a:bodyPr/>
        <a:lstStyle/>
        <a:p>
          <a:endParaRPr lang="en-US"/>
        </a:p>
      </dgm:t>
    </dgm:pt>
    <dgm:pt modelId="{20F1AE51-745F-48D4-BB8E-4F9F77741B6B}">
      <dgm:prSet phldrT="[Text]" custT="1"/>
      <dgm:spPr/>
      <dgm:t>
        <a:bodyPr/>
        <a:lstStyle/>
        <a:p>
          <a:r>
            <a:rPr lang="en-US" sz="2800" dirty="0" smtClean="0"/>
            <a:t>One price for all tickets</a:t>
          </a:r>
          <a:endParaRPr lang="en-US" sz="2800" dirty="0"/>
        </a:p>
      </dgm:t>
    </dgm:pt>
    <dgm:pt modelId="{01439159-E618-4750-BC73-9FC8789AB146}" type="parTrans" cxnId="{80D498FA-D9B8-433B-8EB0-2351DCDF4CBB}">
      <dgm:prSet/>
      <dgm:spPr/>
      <dgm:t>
        <a:bodyPr/>
        <a:lstStyle/>
        <a:p>
          <a:endParaRPr lang="en-US"/>
        </a:p>
      </dgm:t>
    </dgm:pt>
    <dgm:pt modelId="{11F9222C-DE93-4D7F-A83B-137F4CC565DF}" type="sibTrans" cxnId="{80D498FA-D9B8-433B-8EB0-2351DCDF4CBB}">
      <dgm:prSet/>
      <dgm:spPr/>
      <dgm:t>
        <a:bodyPr/>
        <a:lstStyle/>
        <a:p>
          <a:endParaRPr lang="en-US"/>
        </a:p>
      </dgm:t>
    </dgm:pt>
    <dgm:pt modelId="{9EA6C0DD-6CC5-4D3B-8713-C3FA229A92E9}">
      <dgm:prSet phldrT="[Text]" custT="1"/>
      <dgm:spPr/>
      <dgm:t>
        <a:bodyPr/>
        <a:lstStyle/>
        <a:p>
          <a:r>
            <a:rPr lang="en-US" sz="3400" dirty="0" smtClean="0"/>
            <a:t>Can’t verify payment options</a:t>
          </a:r>
          <a:endParaRPr lang="en-US" sz="3400" dirty="0"/>
        </a:p>
      </dgm:t>
    </dgm:pt>
    <dgm:pt modelId="{0449DBCB-F394-4224-9A96-0C2F42988365}" type="sibTrans" cxnId="{94DCCE13-FB49-48A4-83AF-37BD4596B676}">
      <dgm:prSet/>
      <dgm:spPr/>
      <dgm:t>
        <a:bodyPr/>
        <a:lstStyle/>
        <a:p>
          <a:endParaRPr lang="en-US"/>
        </a:p>
      </dgm:t>
    </dgm:pt>
    <dgm:pt modelId="{8ED42438-4B66-4B39-9C14-0F878F01E5A1}" type="parTrans" cxnId="{94DCCE13-FB49-48A4-83AF-37BD4596B676}">
      <dgm:prSet/>
      <dgm:spPr/>
      <dgm:t>
        <a:bodyPr/>
        <a:lstStyle/>
        <a:p>
          <a:endParaRPr lang="en-US"/>
        </a:p>
      </dgm:t>
    </dgm:pt>
    <dgm:pt modelId="{1F8B2EAA-AE01-41CB-ACF3-94AB85DE4950}" type="pres">
      <dgm:prSet presAssocID="{1C705E02-3305-4403-82B4-0E6CADC64C52}" presName="linear" presStyleCnt="0">
        <dgm:presLayoutVars>
          <dgm:animLvl val="lvl"/>
          <dgm:resizeHandles val="exact"/>
        </dgm:presLayoutVars>
      </dgm:prSet>
      <dgm:spPr/>
      <dgm:t>
        <a:bodyPr/>
        <a:lstStyle/>
        <a:p>
          <a:endParaRPr lang="en-US"/>
        </a:p>
      </dgm:t>
    </dgm:pt>
    <dgm:pt modelId="{C1B75134-1184-468C-960A-A9F0493FE18B}" type="pres">
      <dgm:prSet presAssocID="{679BE624-A764-46C2-9F8C-3B92F9C2B81E}" presName="parentText" presStyleLbl="node1" presStyleIdx="0" presStyleCnt="3" custScaleY="49190" custLinFactNeighborX="249" custLinFactNeighborY="5536">
        <dgm:presLayoutVars>
          <dgm:chMax val="0"/>
          <dgm:bulletEnabled val="1"/>
        </dgm:presLayoutVars>
      </dgm:prSet>
      <dgm:spPr/>
      <dgm:t>
        <a:bodyPr/>
        <a:lstStyle/>
        <a:p>
          <a:endParaRPr lang="en-US"/>
        </a:p>
      </dgm:t>
    </dgm:pt>
    <dgm:pt modelId="{F569323F-773A-4F3E-95B6-F1767ABC8B3C}" type="pres">
      <dgm:prSet presAssocID="{679BE624-A764-46C2-9F8C-3B92F9C2B81E}" presName="childText" presStyleLbl="revTx" presStyleIdx="0" presStyleCnt="3" custScaleY="74738">
        <dgm:presLayoutVars>
          <dgm:bulletEnabled val="1"/>
        </dgm:presLayoutVars>
      </dgm:prSet>
      <dgm:spPr/>
      <dgm:t>
        <a:bodyPr/>
        <a:lstStyle/>
        <a:p>
          <a:endParaRPr lang="en-US"/>
        </a:p>
      </dgm:t>
    </dgm:pt>
    <dgm:pt modelId="{305EBB36-D725-4868-A7BA-97573709B9BA}" type="pres">
      <dgm:prSet presAssocID="{9EA6C0DD-6CC5-4D3B-8713-C3FA229A92E9}" presName="parentText" presStyleLbl="node1" presStyleIdx="1" presStyleCnt="3" custScaleY="52507">
        <dgm:presLayoutVars>
          <dgm:chMax val="0"/>
          <dgm:bulletEnabled val="1"/>
        </dgm:presLayoutVars>
      </dgm:prSet>
      <dgm:spPr/>
      <dgm:t>
        <a:bodyPr/>
        <a:lstStyle/>
        <a:p>
          <a:endParaRPr lang="en-US"/>
        </a:p>
      </dgm:t>
    </dgm:pt>
    <dgm:pt modelId="{4CE80FB9-6E93-41C7-AEF4-5148820E2694}" type="pres">
      <dgm:prSet presAssocID="{9EA6C0DD-6CC5-4D3B-8713-C3FA229A92E9}" presName="childText" presStyleLbl="revTx" presStyleIdx="1" presStyleCnt="3" custScaleY="56924">
        <dgm:presLayoutVars>
          <dgm:bulletEnabled val="1"/>
        </dgm:presLayoutVars>
      </dgm:prSet>
      <dgm:spPr/>
      <dgm:t>
        <a:bodyPr/>
        <a:lstStyle/>
        <a:p>
          <a:endParaRPr lang="en-US"/>
        </a:p>
      </dgm:t>
    </dgm:pt>
    <dgm:pt modelId="{B479B393-C052-4C34-9BE7-8F1E7D6D584C}" type="pres">
      <dgm:prSet presAssocID="{0696DBF7-F24D-4732-B7BC-BE46C3A868E6}" presName="parentText" presStyleLbl="node1" presStyleIdx="2" presStyleCnt="3" custScaleY="50284">
        <dgm:presLayoutVars>
          <dgm:chMax val="0"/>
          <dgm:bulletEnabled val="1"/>
        </dgm:presLayoutVars>
      </dgm:prSet>
      <dgm:spPr/>
      <dgm:t>
        <a:bodyPr/>
        <a:lstStyle/>
        <a:p>
          <a:endParaRPr lang="en-US"/>
        </a:p>
      </dgm:t>
    </dgm:pt>
    <dgm:pt modelId="{F1A36FAA-5DDB-46A4-B725-624A85BC18CF}" type="pres">
      <dgm:prSet presAssocID="{0696DBF7-F24D-4732-B7BC-BE46C3A868E6}" presName="childText" presStyleLbl="revTx" presStyleIdx="2" presStyleCnt="3" custScaleY="49169">
        <dgm:presLayoutVars>
          <dgm:bulletEnabled val="1"/>
        </dgm:presLayoutVars>
      </dgm:prSet>
      <dgm:spPr/>
      <dgm:t>
        <a:bodyPr/>
        <a:lstStyle/>
        <a:p>
          <a:endParaRPr lang="en-US"/>
        </a:p>
      </dgm:t>
    </dgm:pt>
  </dgm:ptLst>
  <dgm:cxnLst>
    <dgm:cxn modelId="{453F1555-7EE7-4037-8315-B1F1657BBC19}" srcId="{1C705E02-3305-4403-82B4-0E6CADC64C52}" destId="{679BE624-A764-46C2-9F8C-3B92F9C2B81E}" srcOrd="0" destOrd="0" parTransId="{4976384E-B6D1-4279-92B2-8D0F7E8A474A}" sibTransId="{74D41F2B-4656-4C24-90F2-C10D68A775A2}"/>
    <dgm:cxn modelId="{5C0161C9-FF2E-45F7-B990-215346F352E9}" type="presOf" srcId="{0696DBF7-F24D-4732-B7BC-BE46C3A868E6}" destId="{B479B393-C052-4C34-9BE7-8F1E7D6D584C}" srcOrd="0" destOrd="0" presId="urn:microsoft.com/office/officeart/2005/8/layout/vList2"/>
    <dgm:cxn modelId="{70EC2983-9AE5-47BA-B9BC-377E5A884373}" type="presOf" srcId="{679BE624-A764-46C2-9F8C-3B92F9C2B81E}" destId="{C1B75134-1184-468C-960A-A9F0493FE18B}" srcOrd="0" destOrd="0" presId="urn:microsoft.com/office/officeart/2005/8/layout/vList2"/>
    <dgm:cxn modelId="{FA0E5112-74BC-4B7C-BAD9-78EC7DD02C29}" srcId="{1C705E02-3305-4403-82B4-0E6CADC64C52}" destId="{0696DBF7-F24D-4732-B7BC-BE46C3A868E6}" srcOrd="2" destOrd="0" parTransId="{EAFA00FE-F0ED-4F52-9FC8-11D52E189684}" sibTransId="{73D36DE0-230C-4E32-9118-EAFBC96D1B3E}"/>
    <dgm:cxn modelId="{2EADFECD-B6AA-4915-89A9-E6D9FEC1DCEC}" type="presOf" srcId="{733AF1DD-E831-415A-8C99-23585A48E30B}" destId="{F569323F-773A-4F3E-95B6-F1767ABC8B3C}" srcOrd="0" destOrd="0" presId="urn:microsoft.com/office/officeart/2005/8/layout/vList2"/>
    <dgm:cxn modelId="{0ECCE1C6-642B-464F-9E02-A44FDD0EAA70}" type="presOf" srcId="{20F1AE51-745F-48D4-BB8E-4F9F77741B6B}" destId="{F1A36FAA-5DDB-46A4-B725-624A85BC18CF}" srcOrd="0" destOrd="0" presId="urn:microsoft.com/office/officeart/2005/8/layout/vList2"/>
    <dgm:cxn modelId="{88491D94-2F03-437A-AAC3-6C5AB47C01DE}" type="presOf" srcId="{048D00CC-FAC8-451B-AEC1-3C0D0FF8236C}" destId="{4CE80FB9-6E93-41C7-AEF4-5148820E2694}" srcOrd="0" destOrd="0" presId="urn:microsoft.com/office/officeart/2005/8/layout/vList2"/>
    <dgm:cxn modelId="{80D498FA-D9B8-433B-8EB0-2351DCDF4CBB}" srcId="{0696DBF7-F24D-4732-B7BC-BE46C3A868E6}" destId="{20F1AE51-745F-48D4-BB8E-4F9F77741B6B}" srcOrd="0" destOrd="0" parTransId="{01439159-E618-4750-BC73-9FC8789AB146}" sibTransId="{11F9222C-DE93-4D7F-A83B-137F4CC565DF}"/>
    <dgm:cxn modelId="{053FD3C5-CB22-4A86-A7DF-5F2BE13D1049}" type="presOf" srcId="{9EA6C0DD-6CC5-4D3B-8713-C3FA229A92E9}" destId="{305EBB36-D725-4868-A7BA-97573709B9BA}" srcOrd="0" destOrd="0" presId="urn:microsoft.com/office/officeart/2005/8/layout/vList2"/>
    <dgm:cxn modelId="{4608835B-3CFF-4BFB-827D-5BFAB1C157DF}" srcId="{679BE624-A764-46C2-9F8C-3B92F9C2B81E}" destId="{733AF1DD-E831-415A-8C99-23585A48E30B}" srcOrd="0" destOrd="0" parTransId="{3DCC1085-B3D8-4F4F-A635-E33600CCC679}" sibTransId="{D5DA82FF-C128-4177-96F5-7EAE7D96803C}"/>
    <dgm:cxn modelId="{94DCCE13-FB49-48A4-83AF-37BD4596B676}" srcId="{1C705E02-3305-4403-82B4-0E6CADC64C52}" destId="{9EA6C0DD-6CC5-4D3B-8713-C3FA229A92E9}" srcOrd="1" destOrd="0" parTransId="{8ED42438-4B66-4B39-9C14-0F878F01E5A1}" sibTransId="{0449DBCB-F394-4224-9A96-0C2F42988365}"/>
    <dgm:cxn modelId="{7E7924A1-1D80-4C3B-9032-06A2BA37750E}" type="presOf" srcId="{1C705E02-3305-4403-82B4-0E6CADC64C52}" destId="{1F8B2EAA-AE01-41CB-ACF3-94AB85DE4950}" srcOrd="0" destOrd="0" presId="urn:microsoft.com/office/officeart/2005/8/layout/vList2"/>
    <dgm:cxn modelId="{C7E829E1-9289-4476-B990-3552C869952F}" srcId="{9EA6C0DD-6CC5-4D3B-8713-C3FA229A92E9}" destId="{048D00CC-FAC8-451B-AEC1-3C0D0FF8236C}" srcOrd="0" destOrd="0" parTransId="{31107772-7A65-4173-B62D-C03963850735}" sibTransId="{4A7AA421-4700-4B11-9A01-9158AC193B8A}"/>
    <dgm:cxn modelId="{D77D9371-1A1A-4B24-977B-83028264B809}" type="presParOf" srcId="{1F8B2EAA-AE01-41CB-ACF3-94AB85DE4950}" destId="{C1B75134-1184-468C-960A-A9F0493FE18B}" srcOrd="0" destOrd="0" presId="urn:microsoft.com/office/officeart/2005/8/layout/vList2"/>
    <dgm:cxn modelId="{21A18CB7-6107-4293-9C3C-4A7A49542E35}" type="presParOf" srcId="{1F8B2EAA-AE01-41CB-ACF3-94AB85DE4950}" destId="{F569323F-773A-4F3E-95B6-F1767ABC8B3C}" srcOrd="1" destOrd="0" presId="urn:microsoft.com/office/officeart/2005/8/layout/vList2"/>
    <dgm:cxn modelId="{6DE8A3D5-582B-40D8-AEFB-844C8FBCFFD2}" type="presParOf" srcId="{1F8B2EAA-AE01-41CB-ACF3-94AB85DE4950}" destId="{305EBB36-D725-4868-A7BA-97573709B9BA}" srcOrd="2" destOrd="0" presId="urn:microsoft.com/office/officeart/2005/8/layout/vList2"/>
    <dgm:cxn modelId="{7C15F342-5CA0-446B-B3D7-FF1EBD5413A7}" type="presParOf" srcId="{1F8B2EAA-AE01-41CB-ACF3-94AB85DE4950}" destId="{4CE80FB9-6E93-41C7-AEF4-5148820E2694}" srcOrd="3" destOrd="0" presId="urn:microsoft.com/office/officeart/2005/8/layout/vList2"/>
    <dgm:cxn modelId="{88855571-232D-4ECE-A738-EC561D41B283}" type="presParOf" srcId="{1F8B2EAA-AE01-41CB-ACF3-94AB85DE4950}" destId="{B479B393-C052-4C34-9BE7-8F1E7D6D584C}" srcOrd="4" destOrd="0" presId="urn:microsoft.com/office/officeart/2005/8/layout/vList2"/>
    <dgm:cxn modelId="{158E8524-96FE-4B96-8B38-8A6E18F4B33D}" type="presParOf" srcId="{1F8B2EAA-AE01-41CB-ACF3-94AB85DE4950}" destId="{F1A36FAA-5DDB-46A4-B725-624A85BC18C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F57EB0B1-9C4E-4F4F-9285-9C16485FE33B}"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DC781E0-3471-4B8B-8E33-4F8AE62AEBC3}"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33226E55-D95D-4F69-8C62-EF641EE6CD6C}" type="presOf" srcId="{03DC68DB-979F-4D55-9075-5D576F95CDE1}" destId="{55B8ED5D-7053-419C-88B2-95B4A103421C}"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99CFFB43-1586-42B6-A401-3E2643201DBE}" type="presOf" srcId="{35A71532-C342-459B-AC75-8FF8165650EF}" destId="{14F2589D-D85D-44E8-BF78-1BE4A161BDAF}" srcOrd="0" destOrd="0" presId="urn:microsoft.com/office/officeart/2005/8/layout/chevron1"/>
    <dgm:cxn modelId="{0832F13C-73E4-408E-BB79-C94D991DAC49}" type="presOf" srcId="{2B2AE621-0B8F-4C14-B6FA-67918A252C4E}" destId="{387037F9-46EB-41F3-863A-CF3FC170DB05}" srcOrd="0" destOrd="0" presId="urn:microsoft.com/office/officeart/2005/8/layout/chevron1"/>
    <dgm:cxn modelId="{3169F8AB-B7BC-4537-A28A-47B8A3B753FE}" type="presOf" srcId="{D4338E6B-C70A-4106-A49F-A863D8616B18}" destId="{AB397570-D7AC-42E6-B8A5-9E489B45B040}" srcOrd="0" destOrd="0" presId="urn:microsoft.com/office/officeart/2005/8/layout/chevron1"/>
    <dgm:cxn modelId="{2868DC11-EB82-496B-9FE7-3F149C149D28}" type="presOf" srcId="{0950A7B6-77BC-43FA-AD38-1A8484D3FF29}" destId="{A0134BE8-791E-4732-AF19-8CEA9D3D94B3}" srcOrd="0" destOrd="0" presId="urn:microsoft.com/office/officeart/2005/8/layout/chevron1"/>
    <dgm:cxn modelId="{BDE99A17-32F1-433E-BE1A-15ACEE71682C}"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405405F4-99E1-4685-841D-74F714C3EFC6}" type="presOf" srcId="{4692D594-0AB6-499C-A6C6-7893AB963CB2}" destId="{BCD27D7D-815F-4F0B-BFF5-F2BF2B8E4ADD}"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66C73665-D9EC-4F55-9114-87498DF1C312}" type="presOf" srcId="{02794C5D-6825-4C24-872F-3762BD4B8A41}" destId="{8DF2B616-55F5-44F3-8829-2EA6D71EDF4F}" srcOrd="0" destOrd="0" presId="urn:microsoft.com/office/officeart/2005/8/layout/chevron1"/>
    <dgm:cxn modelId="{54DCE4E4-C1D8-4CB5-ADA3-164FE1DCF5A8}" type="presParOf" srcId="{55B8ED5D-7053-419C-88B2-95B4A103421C}" destId="{8DF2B616-55F5-44F3-8829-2EA6D71EDF4F}" srcOrd="0" destOrd="0" presId="urn:microsoft.com/office/officeart/2005/8/layout/chevron1"/>
    <dgm:cxn modelId="{A488B39A-8C48-41C8-BF36-79C06A6CD937}" type="presParOf" srcId="{55B8ED5D-7053-419C-88B2-95B4A103421C}" destId="{F848E249-9859-4534-AF6B-2A0AD49BA6FD}" srcOrd="1" destOrd="0" presId="urn:microsoft.com/office/officeart/2005/8/layout/chevron1"/>
    <dgm:cxn modelId="{33410DD4-EA40-4326-94B9-9CFD49C0D1D7}" type="presParOf" srcId="{55B8ED5D-7053-419C-88B2-95B4A103421C}" destId="{14F2589D-D85D-44E8-BF78-1BE4A161BDAF}" srcOrd="2" destOrd="0" presId="urn:microsoft.com/office/officeart/2005/8/layout/chevron1"/>
    <dgm:cxn modelId="{19067F7B-247A-416D-BE0E-DA26ACD086EB}" type="presParOf" srcId="{55B8ED5D-7053-419C-88B2-95B4A103421C}" destId="{DF13458C-CEF7-4555-9854-457A404B5E58}" srcOrd="3" destOrd="0" presId="urn:microsoft.com/office/officeart/2005/8/layout/chevron1"/>
    <dgm:cxn modelId="{FF63EB4B-6B81-4C31-97B3-1EF3739C6719}" type="presParOf" srcId="{55B8ED5D-7053-419C-88B2-95B4A103421C}" destId="{532808FE-2E3C-41EB-83B2-A250B2BCF1CB}" srcOrd="4" destOrd="0" presId="urn:microsoft.com/office/officeart/2005/8/layout/chevron1"/>
    <dgm:cxn modelId="{F84F9633-8CC7-44A5-AA28-261A95BF0384}" type="presParOf" srcId="{55B8ED5D-7053-419C-88B2-95B4A103421C}" destId="{946F6AE8-0C34-4060-BBA9-DF6F49B353EA}" srcOrd="5" destOrd="0" presId="urn:microsoft.com/office/officeart/2005/8/layout/chevron1"/>
    <dgm:cxn modelId="{0796FAD2-4D08-4D83-9B9E-3503777C115C}" type="presParOf" srcId="{55B8ED5D-7053-419C-88B2-95B4A103421C}" destId="{AB397570-D7AC-42E6-B8A5-9E489B45B040}" srcOrd="6" destOrd="0" presId="urn:microsoft.com/office/officeart/2005/8/layout/chevron1"/>
    <dgm:cxn modelId="{7FAD82DB-0FC1-49A6-85C9-66A5BAC8B8CC}" type="presParOf" srcId="{55B8ED5D-7053-419C-88B2-95B4A103421C}" destId="{08B98CCB-D4EE-474A-8955-0C18EDA191B2}" srcOrd="7" destOrd="0" presId="urn:microsoft.com/office/officeart/2005/8/layout/chevron1"/>
    <dgm:cxn modelId="{B2278E4F-F081-4ADD-9D8E-7EB233EA6920}" type="presParOf" srcId="{55B8ED5D-7053-419C-88B2-95B4A103421C}" destId="{BCD27D7D-815F-4F0B-BFF5-F2BF2B8E4ADD}" srcOrd="8" destOrd="0" presId="urn:microsoft.com/office/officeart/2005/8/layout/chevron1"/>
    <dgm:cxn modelId="{13AADF2A-08D5-497C-BC17-3C1DB7536FE0}" type="presParOf" srcId="{55B8ED5D-7053-419C-88B2-95B4A103421C}" destId="{F6FC75A0-7717-4282-AFFE-6CF8869230DD}" srcOrd="9" destOrd="0" presId="urn:microsoft.com/office/officeart/2005/8/layout/chevron1"/>
    <dgm:cxn modelId="{4F253C99-CAC3-4E3F-81DD-8D36D670DF25}" type="presParOf" srcId="{55B8ED5D-7053-419C-88B2-95B4A103421C}" destId="{6B2A4325-1730-40B6-AFDA-6BB8FDC36B07}" srcOrd="10" destOrd="0" presId="urn:microsoft.com/office/officeart/2005/8/layout/chevron1"/>
    <dgm:cxn modelId="{9DD1E6A4-CACA-4D38-A527-DE3BD92464D3}" type="presParOf" srcId="{55B8ED5D-7053-419C-88B2-95B4A103421C}" destId="{15680C96-1743-497E-AB9E-71B6BAF72774}" srcOrd="11" destOrd="0" presId="urn:microsoft.com/office/officeart/2005/8/layout/chevron1"/>
    <dgm:cxn modelId="{07899D1E-BFB0-4678-A5AC-EF70455B20B9}" type="presParOf" srcId="{55B8ED5D-7053-419C-88B2-95B4A103421C}" destId="{387037F9-46EB-41F3-863A-CF3FC170DB05}" srcOrd="12" destOrd="0" presId="urn:microsoft.com/office/officeart/2005/8/layout/chevron1"/>
    <dgm:cxn modelId="{E5E20976-CB90-4516-AFC7-8CF313B11EC8}" type="presParOf" srcId="{55B8ED5D-7053-419C-88B2-95B4A103421C}" destId="{CF84284B-6B69-4814-8BA7-8FE71D8E6822}" srcOrd="13" destOrd="0" presId="urn:microsoft.com/office/officeart/2005/8/layout/chevron1"/>
    <dgm:cxn modelId="{2060A751-9BC5-4346-B0E0-CE184BB66DF5}" type="presParOf" srcId="{55B8ED5D-7053-419C-88B2-95B4A103421C}" destId="{A3ED802F-9CD3-4EA4-8F26-BAA7C728391B}" srcOrd="14" destOrd="0" presId="urn:microsoft.com/office/officeart/2005/8/layout/chevron1"/>
    <dgm:cxn modelId="{0D7FF097-346D-424C-8C03-9F8992D2A3D1}" type="presParOf" srcId="{55B8ED5D-7053-419C-88B2-95B4A103421C}" destId="{A6CE093E-082E-4D8D-964E-AF4DC2DE5743}" srcOrd="15" destOrd="0" presId="urn:microsoft.com/office/officeart/2005/8/layout/chevron1"/>
    <dgm:cxn modelId="{87138F06-2D9E-40B5-B550-9F8E27E7E11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3AD9B2-4E8D-4079-8571-7B1E3ACE6BA5}" type="doc">
      <dgm:prSet loTypeId="urn:microsoft.com/office/officeart/2005/8/layout/chart3" loCatId="cycle" qsTypeId="urn:microsoft.com/office/officeart/2005/8/quickstyle/simple1" qsCatId="simple" csTypeId="urn:microsoft.com/office/officeart/2005/8/colors/accent1_3" csCatId="accent1" phldr="1"/>
      <dgm:spPr/>
    </dgm:pt>
    <dgm:pt modelId="{D3668A76-50B8-492D-8384-69B5DFF53ADD}">
      <dgm:prSet phldrT="[Text]" custT="1"/>
      <dgm:spPr/>
      <dgm:t>
        <a:bodyPr/>
        <a:lstStyle/>
        <a:p>
          <a:r>
            <a:rPr lang="en-US" sz="1600" dirty="0" smtClean="0"/>
            <a:t>Visio</a:t>
          </a:r>
          <a:endParaRPr lang="en-US" sz="1600" dirty="0"/>
        </a:p>
      </dgm:t>
    </dgm:pt>
    <dgm:pt modelId="{865FB07C-DECA-496E-B23B-AD228C97C9EB}" type="parTrans" cxnId="{3DD8AD4D-7363-4893-A235-48456D59946D}">
      <dgm:prSet/>
      <dgm:spPr/>
      <dgm:t>
        <a:bodyPr/>
        <a:lstStyle/>
        <a:p>
          <a:endParaRPr lang="en-US"/>
        </a:p>
      </dgm:t>
    </dgm:pt>
    <dgm:pt modelId="{00E0A113-9D8E-4E07-BD97-23279B960B75}" type="sibTrans" cxnId="{3DD8AD4D-7363-4893-A235-48456D59946D}">
      <dgm:prSet/>
      <dgm:spPr/>
      <dgm:t>
        <a:bodyPr/>
        <a:lstStyle/>
        <a:p>
          <a:endParaRPr lang="en-US"/>
        </a:p>
      </dgm:t>
    </dgm:pt>
    <dgm:pt modelId="{53DA1FB8-DB32-43A6-89E9-AE98C810C144}">
      <dgm:prSet phldrT="[Text]" custT="1"/>
      <dgm:spPr/>
      <dgm:t>
        <a:bodyPr/>
        <a:lstStyle/>
        <a:p>
          <a:r>
            <a:rPr lang="en-US" sz="1600" dirty="0" smtClean="0"/>
            <a:t>Fluid UI</a:t>
          </a:r>
          <a:endParaRPr lang="en-US" sz="1600" dirty="0"/>
        </a:p>
      </dgm:t>
    </dgm:pt>
    <dgm:pt modelId="{1765D860-FE42-4D69-8734-3A32284A9D11}" type="parTrans" cxnId="{7565627A-F944-437B-8B89-B66971682AEE}">
      <dgm:prSet/>
      <dgm:spPr/>
      <dgm:t>
        <a:bodyPr/>
        <a:lstStyle/>
        <a:p>
          <a:endParaRPr lang="en-US"/>
        </a:p>
      </dgm:t>
    </dgm:pt>
    <dgm:pt modelId="{36025007-5192-4E78-A4D7-4B1518AE6261}" type="sibTrans" cxnId="{7565627A-F944-437B-8B89-B66971682AEE}">
      <dgm:prSet/>
      <dgm:spPr/>
      <dgm:t>
        <a:bodyPr/>
        <a:lstStyle/>
        <a:p>
          <a:endParaRPr lang="en-US"/>
        </a:p>
      </dgm:t>
    </dgm:pt>
    <dgm:pt modelId="{BB8E5B2B-ABB6-46E4-90BD-069F6A39531A}">
      <dgm:prSet phldrT="[Text]" custT="1"/>
      <dgm:spPr/>
      <dgm:t>
        <a:bodyPr/>
        <a:lstStyle/>
        <a:p>
          <a:r>
            <a:rPr lang="en-US" sz="1800" dirty="0" smtClean="0"/>
            <a:t>Implementation</a:t>
          </a:r>
          <a:endParaRPr lang="en-US" sz="1800" dirty="0"/>
        </a:p>
      </dgm:t>
    </dgm:pt>
    <dgm:pt modelId="{584EC7A3-7ECE-4F71-A91D-C19488D29E1D}" type="parTrans" cxnId="{5D1E9DB3-3E61-4990-8BD9-DBF829A6A187}">
      <dgm:prSet/>
      <dgm:spPr/>
      <dgm:t>
        <a:bodyPr/>
        <a:lstStyle/>
        <a:p>
          <a:endParaRPr lang="en-US"/>
        </a:p>
      </dgm:t>
    </dgm:pt>
    <dgm:pt modelId="{33085D14-DFE9-493C-82C3-5C470E764EE8}" type="sibTrans" cxnId="{5D1E9DB3-3E61-4990-8BD9-DBF829A6A187}">
      <dgm:prSet/>
      <dgm:spPr/>
      <dgm:t>
        <a:bodyPr/>
        <a:lstStyle/>
        <a:p>
          <a:endParaRPr lang="en-US"/>
        </a:p>
      </dgm:t>
    </dgm:pt>
    <dgm:pt modelId="{E22AF1C8-A4B7-4125-828C-E37D59493CEF}">
      <dgm:prSet phldrT="[Text]" custT="1"/>
      <dgm:spPr/>
      <dgm:t>
        <a:bodyPr/>
        <a:lstStyle/>
        <a:p>
          <a:r>
            <a:rPr lang="en-US" sz="1600" dirty="0" smtClean="0"/>
            <a:t>HTML</a:t>
          </a:r>
        </a:p>
      </dgm:t>
    </dgm:pt>
    <dgm:pt modelId="{E44052D6-9111-406B-A78E-6B67B001890F}" type="parTrans" cxnId="{DC21E9FE-0535-4865-B9B7-55614E4A4C22}">
      <dgm:prSet/>
      <dgm:spPr/>
      <dgm:t>
        <a:bodyPr/>
        <a:lstStyle/>
        <a:p>
          <a:endParaRPr lang="en-US"/>
        </a:p>
      </dgm:t>
    </dgm:pt>
    <dgm:pt modelId="{7C9997FC-6517-4EC7-AD89-DF6ABD517DE3}" type="sibTrans" cxnId="{DC21E9FE-0535-4865-B9B7-55614E4A4C22}">
      <dgm:prSet/>
      <dgm:spPr/>
      <dgm:t>
        <a:bodyPr/>
        <a:lstStyle/>
        <a:p>
          <a:endParaRPr lang="en-US"/>
        </a:p>
      </dgm:t>
    </dgm:pt>
    <dgm:pt modelId="{9AB31163-169F-4F9B-BD27-D025E6A306F7}">
      <dgm:prSet phldrT="[Text]" custT="1"/>
      <dgm:spPr/>
      <dgm:t>
        <a:bodyPr/>
        <a:lstStyle/>
        <a:p>
          <a:r>
            <a:rPr lang="en-US" sz="1800" dirty="0" smtClean="0"/>
            <a:t>Management</a:t>
          </a:r>
          <a:endParaRPr lang="en-US" sz="1800" dirty="0"/>
        </a:p>
      </dgm:t>
    </dgm:pt>
    <dgm:pt modelId="{24366836-C59F-4D2B-AFAC-B8C17F6FF01A}" type="parTrans" cxnId="{E38F9853-1657-42CF-B981-915BFD851810}">
      <dgm:prSet/>
      <dgm:spPr/>
      <dgm:t>
        <a:bodyPr/>
        <a:lstStyle/>
        <a:p>
          <a:endParaRPr lang="en-US"/>
        </a:p>
      </dgm:t>
    </dgm:pt>
    <dgm:pt modelId="{C3425662-785F-413E-8439-18527C2A35F4}" type="sibTrans" cxnId="{E38F9853-1657-42CF-B981-915BFD851810}">
      <dgm:prSet/>
      <dgm:spPr/>
      <dgm:t>
        <a:bodyPr/>
        <a:lstStyle/>
        <a:p>
          <a:endParaRPr lang="en-US"/>
        </a:p>
      </dgm:t>
    </dgm:pt>
    <dgm:pt modelId="{B3A46FE2-9934-46FB-B930-E1A6A253F8B5}">
      <dgm:prSet phldrT="[Text]" custT="1"/>
      <dgm:spPr/>
      <dgm:t>
        <a:bodyPr/>
        <a:lstStyle/>
        <a:p>
          <a:r>
            <a:rPr lang="en-US" sz="1800" dirty="0" smtClean="0"/>
            <a:t>Prototyping</a:t>
          </a:r>
          <a:endParaRPr lang="en-US" sz="1800" dirty="0"/>
        </a:p>
      </dgm:t>
    </dgm:pt>
    <dgm:pt modelId="{6ECF10B4-094E-4731-8041-34B82D01EB78}" type="parTrans" cxnId="{47A28E4B-2C9A-4E30-878E-79A703CF78D9}">
      <dgm:prSet/>
      <dgm:spPr/>
      <dgm:t>
        <a:bodyPr/>
        <a:lstStyle/>
        <a:p>
          <a:endParaRPr lang="en-US"/>
        </a:p>
      </dgm:t>
    </dgm:pt>
    <dgm:pt modelId="{9392C743-08BC-4EC2-BAAB-70E4D0426798}" type="sibTrans" cxnId="{47A28E4B-2C9A-4E30-878E-79A703CF78D9}">
      <dgm:prSet/>
      <dgm:spPr/>
      <dgm:t>
        <a:bodyPr/>
        <a:lstStyle/>
        <a:p>
          <a:endParaRPr lang="en-US"/>
        </a:p>
      </dgm:t>
    </dgm:pt>
    <dgm:pt modelId="{B96F0AD5-C702-4350-94AE-6C825B6C6682}">
      <dgm:prSet phldrT="[Text]" custT="1"/>
      <dgm:spPr/>
      <dgm:t>
        <a:bodyPr/>
        <a:lstStyle/>
        <a:p>
          <a:r>
            <a:rPr lang="en-US" sz="1600" dirty="0" err="1" smtClean="0"/>
            <a:t>PhoneGap</a:t>
          </a:r>
          <a:endParaRPr lang="en-US" sz="1600" dirty="0"/>
        </a:p>
      </dgm:t>
    </dgm:pt>
    <dgm:pt modelId="{98DF6AA6-4993-452D-8468-F1757A5A5E63}" type="parTrans" cxnId="{A13A2274-5C64-42FA-9459-2D3151BF7B71}">
      <dgm:prSet/>
      <dgm:spPr/>
      <dgm:t>
        <a:bodyPr/>
        <a:lstStyle/>
        <a:p>
          <a:endParaRPr lang="en-US"/>
        </a:p>
      </dgm:t>
    </dgm:pt>
    <dgm:pt modelId="{71A680E9-58D7-4F18-A3BE-D2651CC36678}" type="sibTrans" cxnId="{A13A2274-5C64-42FA-9459-2D3151BF7B71}">
      <dgm:prSet/>
      <dgm:spPr/>
      <dgm:t>
        <a:bodyPr/>
        <a:lstStyle/>
        <a:p>
          <a:endParaRPr lang="en-US"/>
        </a:p>
      </dgm:t>
    </dgm:pt>
    <dgm:pt modelId="{2045DDC6-8E7E-46F4-A06B-F74A3CF470E8}">
      <dgm:prSet phldrT="[Text]" custT="1"/>
      <dgm:spPr/>
      <dgm:t>
        <a:bodyPr/>
        <a:lstStyle/>
        <a:p>
          <a:r>
            <a:rPr lang="en-US" sz="1600" dirty="0" smtClean="0"/>
            <a:t>Asana</a:t>
          </a:r>
          <a:endParaRPr lang="en-US" sz="1600" dirty="0"/>
        </a:p>
      </dgm:t>
    </dgm:pt>
    <dgm:pt modelId="{B868F292-9CEA-4F5E-9507-32BD109F5005}" type="parTrans" cxnId="{21385F6A-E94B-4D91-B3A9-E1BE42959B24}">
      <dgm:prSet/>
      <dgm:spPr/>
      <dgm:t>
        <a:bodyPr/>
        <a:lstStyle/>
        <a:p>
          <a:endParaRPr lang="en-US"/>
        </a:p>
      </dgm:t>
    </dgm:pt>
    <dgm:pt modelId="{AFE805EF-85D1-498A-BC53-1EF036E59416}" type="sibTrans" cxnId="{21385F6A-E94B-4D91-B3A9-E1BE42959B24}">
      <dgm:prSet/>
      <dgm:spPr/>
      <dgm:t>
        <a:bodyPr/>
        <a:lstStyle/>
        <a:p>
          <a:endParaRPr lang="en-US"/>
        </a:p>
      </dgm:t>
    </dgm:pt>
    <dgm:pt modelId="{ECF7116D-FAC9-486F-89A1-428A588F95CD}">
      <dgm:prSet phldrT="[Text]" custT="1"/>
      <dgm:spPr/>
      <dgm:t>
        <a:bodyPr/>
        <a:lstStyle/>
        <a:p>
          <a:r>
            <a:rPr lang="en-US" sz="1600" dirty="0" smtClean="0"/>
            <a:t>GroupMe</a:t>
          </a:r>
          <a:endParaRPr lang="en-US" sz="1600" dirty="0"/>
        </a:p>
      </dgm:t>
    </dgm:pt>
    <dgm:pt modelId="{2D4521E6-37D7-45CC-BC84-1BF8D9B560D4}" type="parTrans" cxnId="{7F175038-7B62-4132-B5FB-B133102FC9F1}">
      <dgm:prSet/>
      <dgm:spPr/>
      <dgm:t>
        <a:bodyPr/>
        <a:lstStyle/>
        <a:p>
          <a:endParaRPr lang="en-US"/>
        </a:p>
      </dgm:t>
    </dgm:pt>
    <dgm:pt modelId="{44A4808F-66E6-41DF-BB41-B0FBAB797FA9}" type="sibTrans" cxnId="{7F175038-7B62-4132-B5FB-B133102FC9F1}">
      <dgm:prSet/>
      <dgm:spPr/>
      <dgm:t>
        <a:bodyPr/>
        <a:lstStyle/>
        <a:p>
          <a:endParaRPr lang="en-US"/>
        </a:p>
      </dgm:t>
    </dgm:pt>
    <dgm:pt modelId="{AEB7B74C-B542-42E7-AFBF-6FC01E0433D8}">
      <dgm:prSet phldrT="[Text]" custT="1"/>
      <dgm:spPr/>
      <dgm:t>
        <a:bodyPr/>
        <a:lstStyle/>
        <a:p>
          <a:r>
            <a:rPr lang="en-US" sz="1600" dirty="0" smtClean="0"/>
            <a:t>Facebook</a:t>
          </a:r>
          <a:endParaRPr lang="en-US" sz="1600" dirty="0"/>
        </a:p>
      </dgm:t>
    </dgm:pt>
    <dgm:pt modelId="{1410D5FD-07B6-42E8-82EC-61014B9CD712}" type="parTrans" cxnId="{EC3E007B-2517-49AD-BAD7-087D0434F589}">
      <dgm:prSet/>
      <dgm:spPr/>
      <dgm:t>
        <a:bodyPr/>
        <a:lstStyle/>
        <a:p>
          <a:endParaRPr lang="en-US"/>
        </a:p>
      </dgm:t>
    </dgm:pt>
    <dgm:pt modelId="{97EE1672-226F-452E-87D6-F497085AA7B3}" type="sibTrans" cxnId="{EC3E007B-2517-49AD-BAD7-087D0434F589}">
      <dgm:prSet/>
      <dgm:spPr/>
      <dgm:t>
        <a:bodyPr/>
        <a:lstStyle/>
        <a:p>
          <a:endParaRPr lang="en-US"/>
        </a:p>
      </dgm:t>
    </dgm:pt>
    <dgm:pt modelId="{4F92DF26-46C4-441D-8A13-1FF5665AE3C6}" type="pres">
      <dgm:prSet presAssocID="{A33AD9B2-4E8D-4079-8571-7B1E3ACE6BA5}" presName="compositeShape" presStyleCnt="0">
        <dgm:presLayoutVars>
          <dgm:chMax val="7"/>
          <dgm:dir/>
          <dgm:resizeHandles val="exact"/>
        </dgm:presLayoutVars>
      </dgm:prSet>
      <dgm:spPr/>
    </dgm:pt>
    <dgm:pt modelId="{D4D06674-5EE9-469E-A928-6F914E1B23FD}" type="pres">
      <dgm:prSet presAssocID="{A33AD9B2-4E8D-4079-8571-7B1E3ACE6BA5}" presName="wedge1" presStyleLbl="node1" presStyleIdx="0" presStyleCnt="3" custScaleX="99510" custLinFactNeighborX="-4797" custLinFactNeighborY="2998"/>
      <dgm:spPr/>
      <dgm:t>
        <a:bodyPr/>
        <a:lstStyle/>
        <a:p>
          <a:endParaRPr lang="en-US"/>
        </a:p>
      </dgm:t>
    </dgm:pt>
    <dgm:pt modelId="{ED2624C3-6D1F-44BB-B441-94A6B19FB892}" type="pres">
      <dgm:prSet presAssocID="{A33AD9B2-4E8D-4079-8571-7B1E3ACE6BA5}" presName="wedge1Tx" presStyleLbl="node1" presStyleIdx="0" presStyleCnt="3">
        <dgm:presLayoutVars>
          <dgm:chMax val="0"/>
          <dgm:chPref val="0"/>
          <dgm:bulletEnabled val="1"/>
        </dgm:presLayoutVars>
      </dgm:prSet>
      <dgm:spPr/>
      <dgm:t>
        <a:bodyPr/>
        <a:lstStyle/>
        <a:p>
          <a:endParaRPr lang="en-US"/>
        </a:p>
      </dgm:t>
    </dgm:pt>
    <dgm:pt modelId="{AC797949-04AB-4192-B636-2C4EF7E6A1FA}" type="pres">
      <dgm:prSet presAssocID="{A33AD9B2-4E8D-4079-8571-7B1E3ACE6BA5}" presName="wedge2" presStyleLbl="node1" presStyleIdx="1" presStyleCnt="3"/>
      <dgm:spPr/>
      <dgm:t>
        <a:bodyPr/>
        <a:lstStyle/>
        <a:p>
          <a:endParaRPr lang="en-US"/>
        </a:p>
      </dgm:t>
    </dgm:pt>
    <dgm:pt modelId="{42AE1BF0-2E8B-489D-9462-17C11E80080C}" type="pres">
      <dgm:prSet presAssocID="{A33AD9B2-4E8D-4079-8571-7B1E3ACE6BA5}" presName="wedge2Tx" presStyleLbl="node1" presStyleIdx="1" presStyleCnt="3">
        <dgm:presLayoutVars>
          <dgm:chMax val="0"/>
          <dgm:chPref val="0"/>
          <dgm:bulletEnabled val="1"/>
        </dgm:presLayoutVars>
      </dgm:prSet>
      <dgm:spPr/>
      <dgm:t>
        <a:bodyPr/>
        <a:lstStyle/>
        <a:p>
          <a:endParaRPr lang="en-US"/>
        </a:p>
      </dgm:t>
    </dgm:pt>
    <dgm:pt modelId="{35E92A95-0566-46F9-9809-C90B9CC0CE9D}" type="pres">
      <dgm:prSet presAssocID="{A33AD9B2-4E8D-4079-8571-7B1E3ACE6BA5}" presName="wedge3" presStyleLbl="node1" presStyleIdx="2" presStyleCnt="3"/>
      <dgm:spPr/>
      <dgm:t>
        <a:bodyPr/>
        <a:lstStyle/>
        <a:p>
          <a:endParaRPr lang="en-US"/>
        </a:p>
      </dgm:t>
    </dgm:pt>
    <dgm:pt modelId="{606FD3BA-0C6F-478C-87DD-8557D9AE7C48}" type="pres">
      <dgm:prSet presAssocID="{A33AD9B2-4E8D-4079-8571-7B1E3ACE6BA5}" presName="wedge3Tx" presStyleLbl="node1" presStyleIdx="2" presStyleCnt="3">
        <dgm:presLayoutVars>
          <dgm:chMax val="0"/>
          <dgm:chPref val="0"/>
          <dgm:bulletEnabled val="1"/>
        </dgm:presLayoutVars>
      </dgm:prSet>
      <dgm:spPr/>
      <dgm:t>
        <a:bodyPr/>
        <a:lstStyle/>
        <a:p>
          <a:endParaRPr lang="en-US"/>
        </a:p>
      </dgm:t>
    </dgm:pt>
  </dgm:ptLst>
  <dgm:cxnLst>
    <dgm:cxn modelId="{D8A7B625-0065-4984-AAB7-0E76EE909DEB}" type="presOf" srcId="{D3668A76-50B8-492D-8384-69B5DFF53ADD}" destId="{42AE1BF0-2E8B-489D-9462-17C11E80080C}" srcOrd="1" destOrd="1" presId="urn:microsoft.com/office/officeart/2005/8/layout/chart3"/>
    <dgm:cxn modelId="{1E4B33C5-4D54-49E0-A0C5-DFA2682AE259}" type="presOf" srcId="{9AB31163-169F-4F9B-BD27-D025E6A306F7}" destId="{D4D06674-5EE9-469E-A928-6F914E1B23FD}" srcOrd="0" destOrd="0" presId="urn:microsoft.com/office/officeart/2005/8/layout/chart3"/>
    <dgm:cxn modelId="{F4322A68-5340-4088-A01C-6503FE7BEB77}" type="presOf" srcId="{E22AF1C8-A4B7-4125-828C-E37D59493CEF}" destId="{35E92A95-0566-46F9-9809-C90B9CC0CE9D}" srcOrd="0" destOrd="2" presId="urn:microsoft.com/office/officeart/2005/8/layout/chart3"/>
    <dgm:cxn modelId="{3DD8AD4D-7363-4893-A235-48456D59946D}" srcId="{B3A46FE2-9934-46FB-B930-E1A6A253F8B5}" destId="{D3668A76-50B8-492D-8384-69B5DFF53ADD}" srcOrd="0" destOrd="0" parTransId="{865FB07C-DECA-496E-B23B-AD228C97C9EB}" sibTransId="{00E0A113-9D8E-4E07-BD97-23279B960B75}"/>
    <dgm:cxn modelId="{3C84358F-3EE0-4994-88AC-437CDDCDAA78}" type="presOf" srcId="{2045DDC6-8E7E-46F4-A06B-F74A3CF470E8}" destId="{ED2624C3-6D1F-44BB-B441-94A6B19FB892}" srcOrd="1" destOrd="1" presId="urn:microsoft.com/office/officeart/2005/8/layout/chart3"/>
    <dgm:cxn modelId="{4EA3C57F-1057-4F5F-AD74-0D64AE94D985}" type="presOf" srcId="{B96F0AD5-C702-4350-94AE-6C825B6C6682}" destId="{606FD3BA-0C6F-478C-87DD-8557D9AE7C48}" srcOrd="1" destOrd="1" presId="urn:microsoft.com/office/officeart/2005/8/layout/chart3"/>
    <dgm:cxn modelId="{5746DD4B-570A-4EBE-A645-63B79E3EF54B}" type="presOf" srcId="{A33AD9B2-4E8D-4079-8571-7B1E3ACE6BA5}" destId="{4F92DF26-46C4-441D-8A13-1FF5665AE3C6}" srcOrd="0" destOrd="0" presId="urn:microsoft.com/office/officeart/2005/8/layout/chart3"/>
    <dgm:cxn modelId="{47A28E4B-2C9A-4E30-878E-79A703CF78D9}" srcId="{A33AD9B2-4E8D-4079-8571-7B1E3ACE6BA5}" destId="{B3A46FE2-9934-46FB-B930-E1A6A253F8B5}" srcOrd="1" destOrd="0" parTransId="{6ECF10B4-094E-4731-8041-34B82D01EB78}" sibTransId="{9392C743-08BC-4EC2-BAAB-70E4D0426798}"/>
    <dgm:cxn modelId="{5D1E9DB3-3E61-4990-8BD9-DBF829A6A187}" srcId="{A33AD9B2-4E8D-4079-8571-7B1E3ACE6BA5}" destId="{BB8E5B2B-ABB6-46E4-90BD-069F6A39531A}" srcOrd="2" destOrd="0" parTransId="{584EC7A3-7ECE-4F71-A91D-C19488D29E1D}" sibTransId="{33085D14-DFE9-493C-82C3-5C470E764EE8}"/>
    <dgm:cxn modelId="{05F64779-786E-402A-B50F-7AD2BD77936F}" type="presOf" srcId="{53DA1FB8-DB32-43A6-89E9-AE98C810C144}" destId="{AC797949-04AB-4192-B636-2C4EF7E6A1FA}" srcOrd="0" destOrd="2" presId="urn:microsoft.com/office/officeart/2005/8/layout/chart3"/>
    <dgm:cxn modelId="{BC280392-7F14-41C1-8233-5FEB3C8212F5}" type="presOf" srcId="{B96F0AD5-C702-4350-94AE-6C825B6C6682}" destId="{35E92A95-0566-46F9-9809-C90B9CC0CE9D}" srcOrd="0" destOrd="1" presId="urn:microsoft.com/office/officeart/2005/8/layout/chart3"/>
    <dgm:cxn modelId="{AE72DA8B-AD55-47EF-BACB-903623CA0E34}" type="presOf" srcId="{53DA1FB8-DB32-43A6-89E9-AE98C810C144}" destId="{42AE1BF0-2E8B-489D-9462-17C11E80080C}" srcOrd="1" destOrd="2" presId="urn:microsoft.com/office/officeart/2005/8/layout/chart3"/>
    <dgm:cxn modelId="{A13A2274-5C64-42FA-9459-2D3151BF7B71}" srcId="{BB8E5B2B-ABB6-46E4-90BD-069F6A39531A}" destId="{B96F0AD5-C702-4350-94AE-6C825B6C6682}" srcOrd="0" destOrd="0" parTransId="{98DF6AA6-4993-452D-8468-F1757A5A5E63}" sibTransId="{71A680E9-58D7-4F18-A3BE-D2651CC36678}"/>
    <dgm:cxn modelId="{21385F6A-E94B-4D91-B3A9-E1BE42959B24}" srcId="{9AB31163-169F-4F9B-BD27-D025E6A306F7}" destId="{2045DDC6-8E7E-46F4-A06B-F74A3CF470E8}" srcOrd="0" destOrd="0" parTransId="{B868F292-9CEA-4F5E-9507-32BD109F5005}" sibTransId="{AFE805EF-85D1-498A-BC53-1EF036E59416}"/>
    <dgm:cxn modelId="{7F9B015D-A9BE-4BB3-8E8F-F73506A6C985}" type="presOf" srcId="{ECF7116D-FAC9-486F-89A1-428A588F95CD}" destId="{D4D06674-5EE9-469E-A928-6F914E1B23FD}" srcOrd="0" destOrd="2" presId="urn:microsoft.com/office/officeart/2005/8/layout/chart3"/>
    <dgm:cxn modelId="{4D8EAE43-6453-48E1-94DD-D399B412ED9B}" type="presOf" srcId="{D3668A76-50B8-492D-8384-69B5DFF53ADD}" destId="{AC797949-04AB-4192-B636-2C4EF7E6A1FA}" srcOrd="0" destOrd="1" presId="urn:microsoft.com/office/officeart/2005/8/layout/chart3"/>
    <dgm:cxn modelId="{DC21E9FE-0535-4865-B9B7-55614E4A4C22}" srcId="{BB8E5B2B-ABB6-46E4-90BD-069F6A39531A}" destId="{E22AF1C8-A4B7-4125-828C-E37D59493CEF}" srcOrd="1" destOrd="0" parTransId="{E44052D6-9111-406B-A78E-6B67B001890F}" sibTransId="{7C9997FC-6517-4EC7-AD89-DF6ABD517DE3}"/>
    <dgm:cxn modelId="{908A3C20-E6BD-4FEE-8EE1-FE8D98D6449F}" type="presOf" srcId="{AEB7B74C-B542-42E7-AFBF-6FC01E0433D8}" destId="{D4D06674-5EE9-469E-A928-6F914E1B23FD}" srcOrd="0" destOrd="3" presId="urn:microsoft.com/office/officeart/2005/8/layout/chart3"/>
    <dgm:cxn modelId="{7565627A-F944-437B-8B89-B66971682AEE}" srcId="{B3A46FE2-9934-46FB-B930-E1A6A253F8B5}" destId="{53DA1FB8-DB32-43A6-89E9-AE98C810C144}" srcOrd="1" destOrd="0" parTransId="{1765D860-FE42-4D69-8734-3A32284A9D11}" sibTransId="{36025007-5192-4E78-A4D7-4B1518AE6261}"/>
    <dgm:cxn modelId="{7F175038-7B62-4132-B5FB-B133102FC9F1}" srcId="{9AB31163-169F-4F9B-BD27-D025E6A306F7}" destId="{ECF7116D-FAC9-486F-89A1-428A588F95CD}" srcOrd="1" destOrd="0" parTransId="{2D4521E6-37D7-45CC-BC84-1BF8D9B560D4}" sibTransId="{44A4808F-66E6-41DF-BB41-B0FBAB797FA9}"/>
    <dgm:cxn modelId="{D4F9F27C-D4DA-4AB5-9896-046B7459EE3A}" type="presOf" srcId="{ECF7116D-FAC9-486F-89A1-428A588F95CD}" destId="{ED2624C3-6D1F-44BB-B441-94A6B19FB892}" srcOrd="1" destOrd="2" presId="urn:microsoft.com/office/officeart/2005/8/layout/chart3"/>
    <dgm:cxn modelId="{CAA4FA38-C6A2-480D-BD86-73BE434D0239}" type="presOf" srcId="{B3A46FE2-9934-46FB-B930-E1A6A253F8B5}" destId="{42AE1BF0-2E8B-489D-9462-17C11E80080C}" srcOrd="1" destOrd="0" presId="urn:microsoft.com/office/officeart/2005/8/layout/chart3"/>
    <dgm:cxn modelId="{75D5CD4C-FEB6-4E57-AFC3-2D330BFA3F02}" type="presOf" srcId="{2045DDC6-8E7E-46F4-A06B-F74A3CF470E8}" destId="{D4D06674-5EE9-469E-A928-6F914E1B23FD}" srcOrd="0" destOrd="1" presId="urn:microsoft.com/office/officeart/2005/8/layout/chart3"/>
    <dgm:cxn modelId="{65D0E21F-ABD6-49D7-B756-4FBFC72DC3DE}" type="presOf" srcId="{BB8E5B2B-ABB6-46E4-90BD-069F6A39531A}" destId="{35E92A95-0566-46F9-9809-C90B9CC0CE9D}" srcOrd="0" destOrd="0" presId="urn:microsoft.com/office/officeart/2005/8/layout/chart3"/>
    <dgm:cxn modelId="{9B3A5347-D007-4B3D-8363-2F18F50DAEDC}" type="presOf" srcId="{E22AF1C8-A4B7-4125-828C-E37D59493CEF}" destId="{606FD3BA-0C6F-478C-87DD-8557D9AE7C48}" srcOrd="1" destOrd="2" presId="urn:microsoft.com/office/officeart/2005/8/layout/chart3"/>
    <dgm:cxn modelId="{7C8DF768-A283-4A4D-8932-1E733433F27A}" type="presOf" srcId="{BB8E5B2B-ABB6-46E4-90BD-069F6A39531A}" destId="{606FD3BA-0C6F-478C-87DD-8557D9AE7C48}" srcOrd="1" destOrd="0" presId="urn:microsoft.com/office/officeart/2005/8/layout/chart3"/>
    <dgm:cxn modelId="{A854F670-1342-4C01-A9E6-2494B44DA135}" type="presOf" srcId="{AEB7B74C-B542-42E7-AFBF-6FC01E0433D8}" destId="{ED2624C3-6D1F-44BB-B441-94A6B19FB892}" srcOrd="1" destOrd="3" presId="urn:microsoft.com/office/officeart/2005/8/layout/chart3"/>
    <dgm:cxn modelId="{A42F9AA1-E731-453C-A6F5-3DB83B94A057}" type="presOf" srcId="{B3A46FE2-9934-46FB-B930-E1A6A253F8B5}" destId="{AC797949-04AB-4192-B636-2C4EF7E6A1FA}" srcOrd="0" destOrd="0" presId="urn:microsoft.com/office/officeart/2005/8/layout/chart3"/>
    <dgm:cxn modelId="{58B10FE9-E3AF-49B4-97D1-8726C0F62010}" type="presOf" srcId="{9AB31163-169F-4F9B-BD27-D025E6A306F7}" destId="{ED2624C3-6D1F-44BB-B441-94A6B19FB892}" srcOrd="1" destOrd="0" presId="urn:microsoft.com/office/officeart/2005/8/layout/chart3"/>
    <dgm:cxn modelId="{EC3E007B-2517-49AD-BAD7-087D0434F589}" srcId="{9AB31163-169F-4F9B-BD27-D025E6A306F7}" destId="{AEB7B74C-B542-42E7-AFBF-6FC01E0433D8}" srcOrd="2" destOrd="0" parTransId="{1410D5FD-07B6-42E8-82EC-61014B9CD712}" sibTransId="{97EE1672-226F-452E-87D6-F497085AA7B3}"/>
    <dgm:cxn modelId="{E38F9853-1657-42CF-B981-915BFD851810}" srcId="{A33AD9B2-4E8D-4079-8571-7B1E3ACE6BA5}" destId="{9AB31163-169F-4F9B-BD27-D025E6A306F7}" srcOrd="0" destOrd="0" parTransId="{24366836-C59F-4D2B-AFAC-B8C17F6FF01A}" sibTransId="{C3425662-785F-413E-8439-18527C2A35F4}"/>
    <dgm:cxn modelId="{23965875-0A51-4613-8F6E-8C82C5A6830E}" type="presParOf" srcId="{4F92DF26-46C4-441D-8A13-1FF5665AE3C6}" destId="{D4D06674-5EE9-469E-A928-6F914E1B23FD}" srcOrd="0" destOrd="0" presId="urn:microsoft.com/office/officeart/2005/8/layout/chart3"/>
    <dgm:cxn modelId="{587EE7E5-124F-48E0-B6D1-C22C8393560B}" type="presParOf" srcId="{4F92DF26-46C4-441D-8A13-1FF5665AE3C6}" destId="{ED2624C3-6D1F-44BB-B441-94A6B19FB892}" srcOrd="1" destOrd="0" presId="urn:microsoft.com/office/officeart/2005/8/layout/chart3"/>
    <dgm:cxn modelId="{1FBD35FC-231F-4B1A-8B64-F5A4D011D3EF}" type="presParOf" srcId="{4F92DF26-46C4-441D-8A13-1FF5665AE3C6}" destId="{AC797949-04AB-4192-B636-2C4EF7E6A1FA}" srcOrd="2" destOrd="0" presId="urn:microsoft.com/office/officeart/2005/8/layout/chart3"/>
    <dgm:cxn modelId="{600FD897-10BA-43D6-97D5-7F79C1FB0169}" type="presParOf" srcId="{4F92DF26-46C4-441D-8A13-1FF5665AE3C6}" destId="{42AE1BF0-2E8B-489D-9462-17C11E80080C}" srcOrd="3" destOrd="0" presId="urn:microsoft.com/office/officeart/2005/8/layout/chart3"/>
    <dgm:cxn modelId="{6FD5462C-3638-47F8-9011-EBFA696E24F4}" type="presParOf" srcId="{4F92DF26-46C4-441D-8A13-1FF5665AE3C6}" destId="{35E92A95-0566-46F9-9809-C90B9CC0CE9D}" srcOrd="4" destOrd="0" presId="urn:microsoft.com/office/officeart/2005/8/layout/chart3"/>
    <dgm:cxn modelId="{8C03B7BE-3E51-458F-BEA7-3FD2A2FC87C8}" type="presParOf" srcId="{4F92DF26-46C4-441D-8A13-1FF5665AE3C6}" destId="{606FD3BA-0C6F-478C-87DD-8557D9AE7C4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5A9C84F3-8275-40E5-BB80-CBAB0FDB8025}" type="presOf" srcId="{2F09A308-546E-47A8-9CCF-0B1FCD0448F2}" destId="{6B2A4325-1730-40B6-AFDA-6BB8FDC36B07}" srcOrd="0" destOrd="0" presId="urn:microsoft.com/office/officeart/2005/8/layout/chevron1"/>
    <dgm:cxn modelId="{5837BE10-802D-4241-87F4-F71F83B97B9D}" type="presOf" srcId="{B763B6CD-DEB0-4C43-84FC-F8A243312A12}" destId="{A3ED802F-9CD3-4EA4-8F26-BAA7C728391B}" srcOrd="0" destOrd="0" presId="urn:microsoft.com/office/officeart/2005/8/layout/chevron1"/>
    <dgm:cxn modelId="{8662E34A-544A-41CB-BD0A-3D54E6006E2A}" type="presOf" srcId="{03DC68DB-979F-4D55-9075-5D576F95CDE1}" destId="{55B8ED5D-7053-419C-88B2-95B4A103421C}" srcOrd="0" destOrd="0" presId="urn:microsoft.com/office/officeart/2005/8/layout/chevron1"/>
    <dgm:cxn modelId="{9E733ACE-F666-4BE4-9A1E-6953764B8F43}"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01EBE76B-B667-4BD5-B800-EF7C9F1FA204}" type="presOf" srcId="{02794C5D-6825-4C24-872F-3762BD4B8A41}" destId="{8DF2B616-55F5-44F3-8829-2EA6D71EDF4F}" srcOrd="0" destOrd="0" presId="urn:microsoft.com/office/officeart/2005/8/layout/chevron1"/>
    <dgm:cxn modelId="{066BEBC2-067D-4CA7-AF5F-6BCFC7CB1E31}"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9656F525-871E-4B08-82AD-521EAC6D1E97}" type="presOf" srcId="{D4338E6B-C70A-4106-A49F-A863D8616B18}" destId="{AB397570-D7AC-42E6-B8A5-9E489B45B040}" srcOrd="0" destOrd="0" presId="urn:microsoft.com/office/officeart/2005/8/layout/chevron1"/>
    <dgm:cxn modelId="{EFB03F71-7FA6-45D5-AAAD-9E15ED78FC37}"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633CBDBC-AF91-42CF-937B-29113D21C188}"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D1F431BB-26F2-4EC3-867D-9E1CDC69B52F}" type="presOf" srcId="{35A71532-C342-459B-AC75-8FF8165650EF}" destId="{14F2589D-D85D-44E8-BF78-1BE4A161BDAF}"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A4EC7C1D-6C19-483D-9A9B-D429F2C19033}" type="presParOf" srcId="{55B8ED5D-7053-419C-88B2-95B4A103421C}" destId="{8DF2B616-55F5-44F3-8829-2EA6D71EDF4F}" srcOrd="0" destOrd="0" presId="urn:microsoft.com/office/officeart/2005/8/layout/chevron1"/>
    <dgm:cxn modelId="{A9EC7023-65E8-46D9-9C98-E050E873FF52}" type="presParOf" srcId="{55B8ED5D-7053-419C-88B2-95B4A103421C}" destId="{F848E249-9859-4534-AF6B-2A0AD49BA6FD}" srcOrd="1" destOrd="0" presId="urn:microsoft.com/office/officeart/2005/8/layout/chevron1"/>
    <dgm:cxn modelId="{D2C97682-86BF-410A-BA6D-4CF5824AF6FF}" type="presParOf" srcId="{55B8ED5D-7053-419C-88B2-95B4A103421C}" destId="{14F2589D-D85D-44E8-BF78-1BE4A161BDAF}" srcOrd="2" destOrd="0" presId="urn:microsoft.com/office/officeart/2005/8/layout/chevron1"/>
    <dgm:cxn modelId="{10FD5A67-36FD-4B09-B9D2-7E2968E5A350}" type="presParOf" srcId="{55B8ED5D-7053-419C-88B2-95B4A103421C}" destId="{DF13458C-CEF7-4555-9854-457A404B5E58}" srcOrd="3" destOrd="0" presId="urn:microsoft.com/office/officeart/2005/8/layout/chevron1"/>
    <dgm:cxn modelId="{A6957A87-2819-408A-B0A2-4EA438DB0164}" type="presParOf" srcId="{55B8ED5D-7053-419C-88B2-95B4A103421C}" destId="{532808FE-2E3C-41EB-83B2-A250B2BCF1CB}" srcOrd="4" destOrd="0" presId="urn:microsoft.com/office/officeart/2005/8/layout/chevron1"/>
    <dgm:cxn modelId="{19C97874-B97D-4D59-9F7D-D08C550F08C5}" type="presParOf" srcId="{55B8ED5D-7053-419C-88B2-95B4A103421C}" destId="{946F6AE8-0C34-4060-BBA9-DF6F49B353EA}" srcOrd="5" destOrd="0" presId="urn:microsoft.com/office/officeart/2005/8/layout/chevron1"/>
    <dgm:cxn modelId="{F670A73A-707D-4B0A-9730-D9B3CC2D2620}" type="presParOf" srcId="{55B8ED5D-7053-419C-88B2-95B4A103421C}" destId="{AB397570-D7AC-42E6-B8A5-9E489B45B040}" srcOrd="6" destOrd="0" presId="urn:microsoft.com/office/officeart/2005/8/layout/chevron1"/>
    <dgm:cxn modelId="{71BC1CE7-20C2-4998-A680-530D00781DE1}" type="presParOf" srcId="{55B8ED5D-7053-419C-88B2-95B4A103421C}" destId="{08B98CCB-D4EE-474A-8955-0C18EDA191B2}" srcOrd="7" destOrd="0" presId="urn:microsoft.com/office/officeart/2005/8/layout/chevron1"/>
    <dgm:cxn modelId="{FFF074D1-DCCA-4347-8458-AC8517661DB1}" type="presParOf" srcId="{55B8ED5D-7053-419C-88B2-95B4A103421C}" destId="{BCD27D7D-815F-4F0B-BFF5-F2BF2B8E4ADD}" srcOrd="8" destOrd="0" presId="urn:microsoft.com/office/officeart/2005/8/layout/chevron1"/>
    <dgm:cxn modelId="{FE481E97-74AF-47AD-9EAC-FF078F30AC65}" type="presParOf" srcId="{55B8ED5D-7053-419C-88B2-95B4A103421C}" destId="{F6FC75A0-7717-4282-AFFE-6CF8869230DD}" srcOrd="9" destOrd="0" presId="urn:microsoft.com/office/officeart/2005/8/layout/chevron1"/>
    <dgm:cxn modelId="{903358A5-6429-4870-A629-F86AA5923C9F}" type="presParOf" srcId="{55B8ED5D-7053-419C-88B2-95B4A103421C}" destId="{6B2A4325-1730-40B6-AFDA-6BB8FDC36B07}" srcOrd="10" destOrd="0" presId="urn:microsoft.com/office/officeart/2005/8/layout/chevron1"/>
    <dgm:cxn modelId="{C95AC59F-70FB-4963-BF1C-A61FEFCF464A}" type="presParOf" srcId="{55B8ED5D-7053-419C-88B2-95B4A103421C}" destId="{15680C96-1743-497E-AB9E-71B6BAF72774}" srcOrd="11" destOrd="0" presId="urn:microsoft.com/office/officeart/2005/8/layout/chevron1"/>
    <dgm:cxn modelId="{B3641CFE-FFC7-4478-A040-934204C8A5D6}" type="presParOf" srcId="{55B8ED5D-7053-419C-88B2-95B4A103421C}" destId="{387037F9-46EB-41F3-863A-CF3FC170DB05}" srcOrd="12" destOrd="0" presId="urn:microsoft.com/office/officeart/2005/8/layout/chevron1"/>
    <dgm:cxn modelId="{BF837AC7-9936-452C-BF19-924015D517FC}" type="presParOf" srcId="{55B8ED5D-7053-419C-88B2-95B4A103421C}" destId="{CF84284B-6B69-4814-8BA7-8FE71D8E6822}" srcOrd="13" destOrd="0" presId="urn:microsoft.com/office/officeart/2005/8/layout/chevron1"/>
    <dgm:cxn modelId="{A0D00F71-654E-4A37-978D-2883D7F69217}" type="presParOf" srcId="{55B8ED5D-7053-419C-88B2-95B4A103421C}" destId="{A3ED802F-9CD3-4EA4-8F26-BAA7C728391B}" srcOrd="14" destOrd="0" presId="urn:microsoft.com/office/officeart/2005/8/layout/chevron1"/>
    <dgm:cxn modelId="{D1AFE8B0-8D12-4BA8-AD57-20035477F487}" type="presParOf" srcId="{55B8ED5D-7053-419C-88B2-95B4A103421C}" destId="{A6CE093E-082E-4D8D-964E-AF4DC2DE5743}" srcOrd="15" destOrd="0" presId="urn:microsoft.com/office/officeart/2005/8/layout/chevron1"/>
    <dgm:cxn modelId="{8BDC61BD-1D9B-4332-9DAF-DD63E97F5B26}"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4B384B60-EFC1-4A15-AF15-E48CFAEF06D4}"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AEE75B94-D9DF-45B2-8D4A-E15B855F4860}"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22D238B5-F764-47FF-976F-C20BDC2B420B}" type="presOf" srcId="{2F09A308-546E-47A8-9CCF-0B1FCD0448F2}" destId="{6B2A4325-1730-40B6-AFDA-6BB8FDC36B07}" srcOrd="0" destOrd="0" presId="urn:microsoft.com/office/officeart/2005/8/layout/chevron1"/>
    <dgm:cxn modelId="{00B64EB3-9518-4C80-AF61-F4DBA1FEA255}" type="presOf" srcId="{03DC68DB-979F-4D55-9075-5D576F95CDE1}" destId="{55B8ED5D-7053-419C-88B2-95B4A103421C}" srcOrd="0" destOrd="0" presId="urn:microsoft.com/office/officeart/2005/8/layout/chevron1"/>
    <dgm:cxn modelId="{BC605EED-553E-4287-8FC5-3E15CBF11A49}" type="presOf" srcId="{4692D594-0AB6-499C-A6C6-7893AB963CB2}" destId="{BCD27D7D-815F-4F0B-BFF5-F2BF2B8E4ADD}" srcOrd="0" destOrd="0" presId="urn:microsoft.com/office/officeart/2005/8/layout/chevron1"/>
    <dgm:cxn modelId="{293F2AA7-BD80-4D06-85BE-7E91CC66FA1D}"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DB721A01-5150-41B8-8EB0-0D0746B18BA0}"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1F200BA9-A5A6-4B7A-817E-15B9F5DBF4DD}" type="presOf" srcId="{02794C5D-6825-4C24-872F-3762BD4B8A41}" destId="{8DF2B616-55F5-44F3-8829-2EA6D71EDF4F}" srcOrd="0" destOrd="0" presId="urn:microsoft.com/office/officeart/2005/8/layout/chevron1"/>
    <dgm:cxn modelId="{3A80E5CF-5DF7-4C02-A1FB-C175ED0B6CE7}"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49963BE-056F-4E11-B716-6E314671D25F}" type="presOf" srcId="{B763B6CD-DEB0-4C43-84FC-F8A243312A12}" destId="{A3ED802F-9CD3-4EA4-8F26-BAA7C728391B}" srcOrd="0" destOrd="0" presId="urn:microsoft.com/office/officeart/2005/8/layout/chevron1"/>
    <dgm:cxn modelId="{9CA5D1E2-517C-430E-8CF4-D97D2EBEB7DB}" type="presParOf" srcId="{55B8ED5D-7053-419C-88B2-95B4A103421C}" destId="{8DF2B616-55F5-44F3-8829-2EA6D71EDF4F}" srcOrd="0" destOrd="0" presId="urn:microsoft.com/office/officeart/2005/8/layout/chevron1"/>
    <dgm:cxn modelId="{8441D23F-C7A4-45BE-BB56-02591B3356EF}" type="presParOf" srcId="{55B8ED5D-7053-419C-88B2-95B4A103421C}" destId="{F848E249-9859-4534-AF6B-2A0AD49BA6FD}" srcOrd="1" destOrd="0" presId="urn:microsoft.com/office/officeart/2005/8/layout/chevron1"/>
    <dgm:cxn modelId="{BC301EE3-F197-4549-B372-C16EC563757F}" type="presParOf" srcId="{55B8ED5D-7053-419C-88B2-95B4A103421C}" destId="{14F2589D-D85D-44E8-BF78-1BE4A161BDAF}" srcOrd="2" destOrd="0" presId="urn:microsoft.com/office/officeart/2005/8/layout/chevron1"/>
    <dgm:cxn modelId="{AE12CEE5-328F-42E8-A913-FF55DEC2B1FD}" type="presParOf" srcId="{55B8ED5D-7053-419C-88B2-95B4A103421C}" destId="{DF13458C-CEF7-4555-9854-457A404B5E58}" srcOrd="3" destOrd="0" presId="urn:microsoft.com/office/officeart/2005/8/layout/chevron1"/>
    <dgm:cxn modelId="{33FCCEE9-BF20-416E-835C-D94C4DCAAAD6}" type="presParOf" srcId="{55B8ED5D-7053-419C-88B2-95B4A103421C}" destId="{532808FE-2E3C-41EB-83B2-A250B2BCF1CB}" srcOrd="4" destOrd="0" presId="urn:microsoft.com/office/officeart/2005/8/layout/chevron1"/>
    <dgm:cxn modelId="{E874A72F-8B65-425A-B038-BB2B4416E15F}" type="presParOf" srcId="{55B8ED5D-7053-419C-88B2-95B4A103421C}" destId="{946F6AE8-0C34-4060-BBA9-DF6F49B353EA}" srcOrd="5" destOrd="0" presId="urn:microsoft.com/office/officeart/2005/8/layout/chevron1"/>
    <dgm:cxn modelId="{12D15C0B-DB7D-4424-9FDA-E9C88A6C3A2C}" type="presParOf" srcId="{55B8ED5D-7053-419C-88B2-95B4A103421C}" destId="{AB397570-D7AC-42E6-B8A5-9E489B45B040}" srcOrd="6" destOrd="0" presId="urn:microsoft.com/office/officeart/2005/8/layout/chevron1"/>
    <dgm:cxn modelId="{BAC5865B-E69C-4496-9FD1-9D0A7159BF88}" type="presParOf" srcId="{55B8ED5D-7053-419C-88B2-95B4A103421C}" destId="{08B98CCB-D4EE-474A-8955-0C18EDA191B2}" srcOrd="7" destOrd="0" presId="urn:microsoft.com/office/officeart/2005/8/layout/chevron1"/>
    <dgm:cxn modelId="{CD18D295-880B-4F8E-98CA-E63E79977E9A}" type="presParOf" srcId="{55B8ED5D-7053-419C-88B2-95B4A103421C}" destId="{BCD27D7D-815F-4F0B-BFF5-F2BF2B8E4ADD}" srcOrd="8" destOrd="0" presId="urn:microsoft.com/office/officeart/2005/8/layout/chevron1"/>
    <dgm:cxn modelId="{FDF9F871-5D6A-455A-B043-F82BA3198AE9}" type="presParOf" srcId="{55B8ED5D-7053-419C-88B2-95B4A103421C}" destId="{F6FC75A0-7717-4282-AFFE-6CF8869230DD}" srcOrd="9" destOrd="0" presId="urn:microsoft.com/office/officeart/2005/8/layout/chevron1"/>
    <dgm:cxn modelId="{81B0356E-F989-4DA1-9D74-E50F68C7D32A}" type="presParOf" srcId="{55B8ED5D-7053-419C-88B2-95B4A103421C}" destId="{6B2A4325-1730-40B6-AFDA-6BB8FDC36B07}" srcOrd="10" destOrd="0" presId="urn:microsoft.com/office/officeart/2005/8/layout/chevron1"/>
    <dgm:cxn modelId="{648E9D14-9E70-4DFB-9236-0755C2363F54}" type="presParOf" srcId="{55B8ED5D-7053-419C-88B2-95B4A103421C}" destId="{15680C96-1743-497E-AB9E-71B6BAF72774}" srcOrd="11" destOrd="0" presId="urn:microsoft.com/office/officeart/2005/8/layout/chevron1"/>
    <dgm:cxn modelId="{E4150DCE-7214-42ED-A83B-A8906ED65F10}" type="presParOf" srcId="{55B8ED5D-7053-419C-88B2-95B4A103421C}" destId="{387037F9-46EB-41F3-863A-CF3FC170DB05}" srcOrd="12" destOrd="0" presId="urn:microsoft.com/office/officeart/2005/8/layout/chevron1"/>
    <dgm:cxn modelId="{C4B49FF0-98C9-4EB1-BEE9-742CD18DD515}" type="presParOf" srcId="{55B8ED5D-7053-419C-88B2-95B4A103421C}" destId="{CF84284B-6B69-4814-8BA7-8FE71D8E6822}" srcOrd="13" destOrd="0" presId="urn:microsoft.com/office/officeart/2005/8/layout/chevron1"/>
    <dgm:cxn modelId="{266BEE8C-648F-4B40-8CAC-0E7358CFB6DF}" type="presParOf" srcId="{55B8ED5D-7053-419C-88B2-95B4A103421C}" destId="{A3ED802F-9CD3-4EA4-8F26-BAA7C728391B}" srcOrd="14" destOrd="0" presId="urn:microsoft.com/office/officeart/2005/8/layout/chevron1"/>
    <dgm:cxn modelId="{51C0C4AD-647A-4B10-A57E-33EF11D5E90F}" type="presParOf" srcId="{55B8ED5D-7053-419C-88B2-95B4A103421C}" destId="{A6CE093E-082E-4D8D-964E-AF4DC2DE5743}" srcOrd="15" destOrd="0" presId="urn:microsoft.com/office/officeart/2005/8/layout/chevron1"/>
    <dgm:cxn modelId="{2A762F4D-1B41-4F6D-9DAA-C2735CD1354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B8ACCBC9-4902-4953-8C1A-19D762FD1165}" type="presOf" srcId="{B763B6CD-DEB0-4C43-84FC-F8A243312A12}" destId="{A3ED802F-9CD3-4EA4-8F26-BAA7C728391B}"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F21CAF9D-6107-4FC5-B9F8-C9DB8525DED4}" type="presOf" srcId="{4692D594-0AB6-499C-A6C6-7893AB963CB2}" destId="{BCD27D7D-815F-4F0B-BFF5-F2BF2B8E4ADD}"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AD31FBF1-5301-48CE-9704-E51415506A68}"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E4AAE8C-767A-4676-9534-444CF7D20F10}" type="presOf" srcId="{35A71532-C342-459B-AC75-8FF8165650EF}" destId="{14F2589D-D85D-44E8-BF78-1BE4A161BDAF}" srcOrd="0" destOrd="0" presId="urn:microsoft.com/office/officeart/2005/8/layout/chevron1"/>
    <dgm:cxn modelId="{1455ECC1-CBD7-41FA-B4EC-9028713CAE58}" type="presOf" srcId="{D4338E6B-C70A-4106-A49F-A863D8616B18}" destId="{AB397570-D7AC-42E6-B8A5-9E489B45B040}"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A8195B52-3B22-4F40-B4BC-3071402AC1ED}"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E2AE6BC7-C047-4937-9407-F00F2B88F9D6}" type="presOf" srcId="{02794C5D-6825-4C24-872F-3762BD4B8A41}" destId="{8DF2B616-55F5-44F3-8829-2EA6D71EDF4F}" srcOrd="0" destOrd="0" presId="urn:microsoft.com/office/officeart/2005/8/layout/chevron1"/>
    <dgm:cxn modelId="{E2BD7C2C-09BA-4C83-A80E-8D8064F2B4EF}" type="presOf" srcId="{2B2AE621-0B8F-4C14-B6FA-67918A252C4E}" destId="{387037F9-46EB-41F3-863A-CF3FC170DB05}" srcOrd="0" destOrd="0" presId="urn:microsoft.com/office/officeart/2005/8/layout/chevron1"/>
    <dgm:cxn modelId="{2950A5F4-D1F5-4408-A4D4-5B9823F2E60A}" type="presOf" srcId="{03DC68DB-979F-4D55-9075-5D576F95CDE1}" destId="{55B8ED5D-7053-419C-88B2-95B4A103421C}"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7C6D2C7F-0036-4F6D-BD4B-6CD8A36989E2}" type="presOf" srcId="{0950A7B6-77BC-43FA-AD38-1A8484D3FF29}" destId="{A0134BE8-791E-4732-AF19-8CEA9D3D94B3}" srcOrd="0" destOrd="0" presId="urn:microsoft.com/office/officeart/2005/8/layout/chevron1"/>
    <dgm:cxn modelId="{F4BE2CB9-832B-45E8-A8B1-535538841586}" type="presParOf" srcId="{55B8ED5D-7053-419C-88B2-95B4A103421C}" destId="{8DF2B616-55F5-44F3-8829-2EA6D71EDF4F}" srcOrd="0" destOrd="0" presId="urn:microsoft.com/office/officeart/2005/8/layout/chevron1"/>
    <dgm:cxn modelId="{1D98C92C-B065-47B5-9758-C3826F9B505B}" type="presParOf" srcId="{55B8ED5D-7053-419C-88B2-95B4A103421C}" destId="{F848E249-9859-4534-AF6B-2A0AD49BA6FD}" srcOrd="1" destOrd="0" presId="urn:microsoft.com/office/officeart/2005/8/layout/chevron1"/>
    <dgm:cxn modelId="{F70C20C6-8918-4B69-849F-2713D271FAA5}" type="presParOf" srcId="{55B8ED5D-7053-419C-88B2-95B4A103421C}" destId="{14F2589D-D85D-44E8-BF78-1BE4A161BDAF}" srcOrd="2" destOrd="0" presId="urn:microsoft.com/office/officeart/2005/8/layout/chevron1"/>
    <dgm:cxn modelId="{9E1F23EA-711C-4D3E-AA6B-83A989281EB2}" type="presParOf" srcId="{55B8ED5D-7053-419C-88B2-95B4A103421C}" destId="{DF13458C-CEF7-4555-9854-457A404B5E58}" srcOrd="3" destOrd="0" presId="urn:microsoft.com/office/officeart/2005/8/layout/chevron1"/>
    <dgm:cxn modelId="{AA09F09A-CBE3-4CB5-A426-CA5E3DFFCE97}" type="presParOf" srcId="{55B8ED5D-7053-419C-88B2-95B4A103421C}" destId="{532808FE-2E3C-41EB-83B2-A250B2BCF1CB}" srcOrd="4" destOrd="0" presId="urn:microsoft.com/office/officeart/2005/8/layout/chevron1"/>
    <dgm:cxn modelId="{9D459E97-F68C-474C-BEC5-2081F96224E5}" type="presParOf" srcId="{55B8ED5D-7053-419C-88B2-95B4A103421C}" destId="{946F6AE8-0C34-4060-BBA9-DF6F49B353EA}" srcOrd="5" destOrd="0" presId="urn:microsoft.com/office/officeart/2005/8/layout/chevron1"/>
    <dgm:cxn modelId="{F5A03A43-211D-4942-AE9E-06F7CCC50E20}" type="presParOf" srcId="{55B8ED5D-7053-419C-88B2-95B4A103421C}" destId="{AB397570-D7AC-42E6-B8A5-9E489B45B040}" srcOrd="6" destOrd="0" presId="urn:microsoft.com/office/officeart/2005/8/layout/chevron1"/>
    <dgm:cxn modelId="{3999C368-8905-46EC-8BD6-C6467940E9BD}" type="presParOf" srcId="{55B8ED5D-7053-419C-88B2-95B4A103421C}" destId="{08B98CCB-D4EE-474A-8955-0C18EDA191B2}" srcOrd="7" destOrd="0" presId="urn:microsoft.com/office/officeart/2005/8/layout/chevron1"/>
    <dgm:cxn modelId="{11126150-145B-41EE-97AC-C0ABA8488448}" type="presParOf" srcId="{55B8ED5D-7053-419C-88B2-95B4A103421C}" destId="{BCD27D7D-815F-4F0B-BFF5-F2BF2B8E4ADD}" srcOrd="8" destOrd="0" presId="urn:microsoft.com/office/officeart/2005/8/layout/chevron1"/>
    <dgm:cxn modelId="{304C5FDB-8A77-40AD-B745-718BB102E33A}" type="presParOf" srcId="{55B8ED5D-7053-419C-88B2-95B4A103421C}" destId="{F6FC75A0-7717-4282-AFFE-6CF8869230DD}" srcOrd="9" destOrd="0" presId="urn:microsoft.com/office/officeart/2005/8/layout/chevron1"/>
    <dgm:cxn modelId="{2EB66BAE-F879-46D2-A524-AE85F31ADD2D}" type="presParOf" srcId="{55B8ED5D-7053-419C-88B2-95B4A103421C}" destId="{6B2A4325-1730-40B6-AFDA-6BB8FDC36B07}" srcOrd="10" destOrd="0" presId="urn:microsoft.com/office/officeart/2005/8/layout/chevron1"/>
    <dgm:cxn modelId="{9B284022-62DB-49E2-9CBD-F4BFD5D5DB77}" type="presParOf" srcId="{55B8ED5D-7053-419C-88B2-95B4A103421C}" destId="{15680C96-1743-497E-AB9E-71B6BAF72774}" srcOrd="11" destOrd="0" presId="urn:microsoft.com/office/officeart/2005/8/layout/chevron1"/>
    <dgm:cxn modelId="{BC997EE1-5438-4A7B-BC42-9B8A49505AA0}" type="presParOf" srcId="{55B8ED5D-7053-419C-88B2-95B4A103421C}" destId="{387037F9-46EB-41F3-863A-CF3FC170DB05}" srcOrd="12" destOrd="0" presId="urn:microsoft.com/office/officeart/2005/8/layout/chevron1"/>
    <dgm:cxn modelId="{EE211A3C-8F76-4022-B826-5F5DC6F41A8F}" type="presParOf" srcId="{55B8ED5D-7053-419C-88B2-95B4A103421C}" destId="{CF84284B-6B69-4814-8BA7-8FE71D8E6822}" srcOrd="13" destOrd="0" presId="urn:microsoft.com/office/officeart/2005/8/layout/chevron1"/>
    <dgm:cxn modelId="{FE16DBD6-20B2-41F2-B709-C767B0A80CD6}" type="presParOf" srcId="{55B8ED5D-7053-419C-88B2-95B4A103421C}" destId="{A3ED802F-9CD3-4EA4-8F26-BAA7C728391B}" srcOrd="14" destOrd="0" presId="urn:microsoft.com/office/officeart/2005/8/layout/chevron1"/>
    <dgm:cxn modelId="{9BB5C638-E9D3-41B5-B659-EFB16285E48E}" type="presParOf" srcId="{55B8ED5D-7053-419C-88B2-95B4A103421C}" destId="{A6CE093E-082E-4D8D-964E-AF4DC2DE5743}" srcOrd="15" destOrd="0" presId="urn:microsoft.com/office/officeart/2005/8/layout/chevron1"/>
    <dgm:cxn modelId="{574C251D-5B06-481C-BB75-5E39F42AAC2E}"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3B1BE0E8-D481-4B03-82CE-41596FDD2623}" type="presOf" srcId="{DAA5A352-7C03-4989-AEC5-1DBDD6C021F7}" destId="{532808FE-2E3C-41EB-83B2-A250B2BCF1CB}" srcOrd="0" destOrd="0" presId="urn:microsoft.com/office/officeart/2005/8/layout/chevron1"/>
    <dgm:cxn modelId="{E756E8B5-1868-498B-8C95-21001F7A10E0}" type="presOf" srcId="{02794C5D-6825-4C24-872F-3762BD4B8A41}" destId="{8DF2B616-55F5-44F3-8829-2EA6D71EDF4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23BC776-9F13-433F-A857-03C3F2C2E465}" type="presOf" srcId="{B763B6CD-DEB0-4C43-84FC-F8A243312A12}" destId="{A3ED802F-9CD3-4EA4-8F26-BAA7C728391B}" srcOrd="0" destOrd="0" presId="urn:microsoft.com/office/officeart/2005/8/layout/chevron1"/>
    <dgm:cxn modelId="{713A45F9-F270-4237-A853-340C0EA8C20E}"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7BEC70C2-2EF7-4C3A-9B8B-C5A5D958AE76}" type="presOf" srcId="{2F09A308-546E-47A8-9CCF-0B1FCD0448F2}" destId="{6B2A4325-1730-40B6-AFDA-6BB8FDC36B07}" srcOrd="0" destOrd="0" presId="urn:microsoft.com/office/officeart/2005/8/layout/chevron1"/>
    <dgm:cxn modelId="{B92F4F5E-D813-4838-811D-8708017555D9}" type="presOf" srcId="{D4338E6B-C70A-4106-A49F-A863D8616B18}" destId="{AB397570-D7AC-42E6-B8A5-9E489B45B040}" srcOrd="0" destOrd="0" presId="urn:microsoft.com/office/officeart/2005/8/layout/chevron1"/>
    <dgm:cxn modelId="{3DCF6620-F40F-4A23-83D0-91B1216E4F3F}" type="presOf" srcId="{2B2AE621-0B8F-4C14-B6FA-67918A252C4E}" destId="{387037F9-46EB-41F3-863A-CF3FC170DB05}" srcOrd="0" destOrd="0" presId="urn:microsoft.com/office/officeart/2005/8/layout/chevron1"/>
    <dgm:cxn modelId="{44D2A77C-3CEA-40A2-B295-74EF69FC7E77}"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B992CDDB-6DDC-495A-9384-F5C2C66D6EBF}" type="presOf" srcId="{4692D594-0AB6-499C-A6C6-7893AB963CB2}" destId="{BCD27D7D-815F-4F0B-BFF5-F2BF2B8E4ADD}"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031A066-B80B-4D5F-B6B9-3637B05F93F4}" type="presOf" srcId="{03DC68DB-979F-4D55-9075-5D576F95CDE1}" destId="{55B8ED5D-7053-419C-88B2-95B4A103421C}" srcOrd="0" destOrd="0" presId="urn:microsoft.com/office/officeart/2005/8/layout/chevron1"/>
    <dgm:cxn modelId="{55A542EA-0059-4B29-8A44-34A0F8AC5D77}" type="presParOf" srcId="{55B8ED5D-7053-419C-88B2-95B4A103421C}" destId="{8DF2B616-55F5-44F3-8829-2EA6D71EDF4F}" srcOrd="0" destOrd="0" presId="urn:microsoft.com/office/officeart/2005/8/layout/chevron1"/>
    <dgm:cxn modelId="{EB1E8498-9197-4A14-A4A1-6A7BF22971B6}" type="presParOf" srcId="{55B8ED5D-7053-419C-88B2-95B4A103421C}" destId="{F848E249-9859-4534-AF6B-2A0AD49BA6FD}" srcOrd="1" destOrd="0" presId="urn:microsoft.com/office/officeart/2005/8/layout/chevron1"/>
    <dgm:cxn modelId="{4AE377C0-C073-4921-BAF3-2FB627189BD6}" type="presParOf" srcId="{55B8ED5D-7053-419C-88B2-95B4A103421C}" destId="{14F2589D-D85D-44E8-BF78-1BE4A161BDAF}" srcOrd="2" destOrd="0" presId="urn:microsoft.com/office/officeart/2005/8/layout/chevron1"/>
    <dgm:cxn modelId="{3E35FBBD-2B26-4CFD-AB78-9302C2BEB21A}" type="presParOf" srcId="{55B8ED5D-7053-419C-88B2-95B4A103421C}" destId="{DF13458C-CEF7-4555-9854-457A404B5E58}" srcOrd="3" destOrd="0" presId="urn:microsoft.com/office/officeart/2005/8/layout/chevron1"/>
    <dgm:cxn modelId="{675DA044-2BA7-4F8A-96D1-36E2EE091408}" type="presParOf" srcId="{55B8ED5D-7053-419C-88B2-95B4A103421C}" destId="{532808FE-2E3C-41EB-83B2-A250B2BCF1CB}" srcOrd="4" destOrd="0" presId="urn:microsoft.com/office/officeart/2005/8/layout/chevron1"/>
    <dgm:cxn modelId="{5CB149DB-98A1-416C-B194-B90BA6EFAC91}" type="presParOf" srcId="{55B8ED5D-7053-419C-88B2-95B4A103421C}" destId="{946F6AE8-0C34-4060-BBA9-DF6F49B353EA}" srcOrd="5" destOrd="0" presId="urn:microsoft.com/office/officeart/2005/8/layout/chevron1"/>
    <dgm:cxn modelId="{B8FA4E88-5A6B-4E4D-9829-1E1B658E9C74}" type="presParOf" srcId="{55B8ED5D-7053-419C-88B2-95B4A103421C}" destId="{AB397570-D7AC-42E6-B8A5-9E489B45B040}" srcOrd="6" destOrd="0" presId="urn:microsoft.com/office/officeart/2005/8/layout/chevron1"/>
    <dgm:cxn modelId="{7C807005-5C1A-4B91-89EC-F7F7C690ED9E}" type="presParOf" srcId="{55B8ED5D-7053-419C-88B2-95B4A103421C}" destId="{08B98CCB-D4EE-474A-8955-0C18EDA191B2}" srcOrd="7" destOrd="0" presId="urn:microsoft.com/office/officeart/2005/8/layout/chevron1"/>
    <dgm:cxn modelId="{70E98BF7-ACD7-41B3-8FA1-E82FD60D6E60}" type="presParOf" srcId="{55B8ED5D-7053-419C-88B2-95B4A103421C}" destId="{BCD27D7D-815F-4F0B-BFF5-F2BF2B8E4ADD}" srcOrd="8" destOrd="0" presId="urn:microsoft.com/office/officeart/2005/8/layout/chevron1"/>
    <dgm:cxn modelId="{FFF64FB4-F82A-4421-BD17-A3B73928CD42}" type="presParOf" srcId="{55B8ED5D-7053-419C-88B2-95B4A103421C}" destId="{F6FC75A0-7717-4282-AFFE-6CF8869230DD}" srcOrd="9" destOrd="0" presId="urn:microsoft.com/office/officeart/2005/8/layout/chevron1"/>
    <dgm:cxn modelId="{F43627BB-85CA-4670-8CF3-801EC4629498}" type="presParOf" srcId="{55B8ED5D-7053-419C-88B2-95B4A103421C}" destId="{6B2A4325-1730-40B6-AFDA-6BB8FDC36B07}" srcOrd="10" destOrd="0" presId="urn:microsoft.com/office/officeart/2005/8/layout/chevron1"/>
    <dgm:cxn modelId="{45146C68-4E7A-40D5-98A5-7E2B7457BC2F}" type="presParOf" srcId="{55B8ED5D-7053-419C-88B2-95B4A103421C}" destId="{15680C96-1743-497E-AB9E-71B6BAF72774}" srcOrd="11" destOrd="0" presId="urn:microsoft.com/office/officeart/2005/8/layout/chevron1"/>
    <dgm:cxn modelId="{D7B1A63B-2FFB-4573-9D93-3ACEBC97BF81}" type="presParOf" srcId="{55B8ED5D-7053-419C-88B2-95B4A103421C}" destId="{387037F9-46EB-41F3-863A-CF3FC170DB05}" srcOrd="12" destOrd="0" presId="urn:microsoft.com/office/officeart/2005/8/layout/chevron1"/>
    <dgm:cxn modelId="{96AF495F-10A3-4C97-AC95-8EB98338CBD4}" type="presParOf" srcId="{55B8ED5D-7053-419C-88B2-95B4A103421C}" destId="{CF84284B-6B69-4814-8BA7-8FE71D8E6822}" srcOrd="13" destOrd="0" presId="urn:microsoft.com/office/officeart/2005/8/layout/chevron1"/>
    <dgm:cxn modelId="{D837A408-54D7-42BF-9D31-375853306306}" type="presParOf" srcId="{55B8ED5D-7053-419C-88B2-95B4A103421C}" destId="{A3ED802F-9CD3-4EA4-8F26-BAA7C728391B}" srcOrd="14" destOrd="0" presId="urn:microsoft.com/office/officeart/2005/8/layout/chevron1"/>
    <dgm:cxn modelId="{8B62C5AB-9C0A-4D80-A707-8B5EA3CA598C}" type="presParOf" srcId="{55B8ED5D-7053-419C-88B2-95B4A103421C}" destId="{A6CE093E-082E-4D8D-964E-AF4DC2DE5743}" srcOrd="15" destOrd="0" presId="urn:microsoft.com/office/officeart/2005/8/layout/chevron1"/>
    <dgm:cxn modelId="{3B0BEACE-4EF5-4377-9FF3-C803BA7C231C}"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BE707CB4-27E5-4413-A3A0-68AFB3017F63}" type="presOf" srcId="{02794C5D-6825-4C24-872F-3762BD4B8A41}" destId="{8DF2B616-55F5-44F3-8829-2EA6D71EDF4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E1C48ACD-4CFD-4560-92B0-BBC2663C2FCD}" type="presOf" srcId="{D4338E6B-C70A-4106-A49F-A863D8616B18}" destId="{AB397570-D7AC-42E6-B8A5-9E489B45B040}" srcOrd="0" destOrd="0" presId="urn:microsoft.com/office/officeart/2005/8/layout/chevron1"/>
    <dgm:cxn modelId="{9D38C165-49BD-41B0-85D8-C402E6150D81}" type="presOf" srcId="{DAA5A352-7C03-4989-AEC5-1DBDD6C021F7}" destId="{532808FE-2E3C-41EB-83B2-A250B2BCF1CB}" srcOrd="0" destOrd="0" presId="urn:microsoft.com/office/officeart/2005/8/layout/chevron1"/>
    <dgm:cxn modelId="{18D17DAA-C8E2-4D4E-82EF-36F54B7393B1}" type="presOf" srcId="{0950A7B6-77BC-43FA-AD38-1A8484D3FF29}" destId="{A0134BE8-791E-4732-AF19-8CEA9D3D94B3}" srcOrd="0" destOrd="0" presId="urn:microsoft.com/office/officeart/2005/8/layout/chevron1"/>
    <dgm:cxn modelId="{C5018BA3-F044-476E-B65A-54D3ADF1BBEF}" type="presOf" srcId="{4692D594-0AB6-499C-A6C6-7893AB963CB2}" destId="{BCD27D7D-815F-4F0B-BFF5-F2BF2B8E4ADD}" srcOrd="0" destOrd="0" presId="urn:microsoft.com/office/officeart/2005/8/layout/chevron1"/>
    <dgm:cxn modelId="{B245A754-CD32-4879-B571-E9D641C11293}" type="presOf" srcId="{03DC68DB-979F-4D55-9075-5D576F95CDE1}" destId="{55B8ED5D-7053-419C-88B2-95B4A103421C}"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6B1E1FC8-1AF8-4A83-BADF-80912795518D}" type="presOf" srcId="{B763B6CD-DEB0-4C43-84FC-F8A243312A12}" destId="{A3ED802F-9CD3-4EA4-8F26-BAA7C728391B}" srcOrd="0" destOrd="0" presId="urn:microsoft.com/office/officeart/2005/8/layout/chevron1"/>
    <dgm:cxn modelId="{F563CA1D-B31C-4A3C-987E-B60BE9E4EA7E}" type="presOf" srcId="{2B2AE621-0B8F-4C14-B6FA-67918A252C4E}" destId="{387037F9-46EB-41F3-863A-CF3FC170DB05}" srcOrd="0" destOrd="0" presId="urn:microsoft.com/office/officeart/2005/8/layout/chevron1"/>
    <dgm:cxn modelId="{2CF9A1C5-EF2C-442D-B6CD-FAFBD7F25B49}"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4154E3D8-6213-4C99-BD3E-23364EB13896}" type="presOf" srcId="{2F09A308-546E-47A8-9CCF-0B1FCD0448F2}" destId="{6B2A4325-1730-40B6-AFDA-6BB8FDC36B07}"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21394D6F-52A2-4D77-8391-D45434B1723E}" type="presParOf" srcId="{55B8ED5D-7053-419C-88B2-95B4A103421C}" destId="{8DF2B616-55F5-44F3-8829-2EA6D71EDF4F}" srcOrd="0" destOrd="0" presId="urn:microsoft.com/office/officeart/2005/8/layout/chevron1"/>
    <dgm:cxn modelId="{5B2CCE63-8176-4B2D-ACB7-D8A6AE3CF4F9}" type="presParOf" srcId="{55B8ED5D-7053-419C-88B2-95B4A103421C}" destId="{F848E249-9859-4534-AF6B-2A0AD49BA6FD}" srcOrd="1" destOrd="0" presId="urn:microsoft.com/office/officeart/2005/8/layout/chevron1"/>
    <dgm:cxn modelId="{C7AE7BBD-3AB3-4055-88E8-4139C61BECCD}" type="presParOf" srcId="{55B8ED5D-7053-419C-88B2-95B4A103421C}" destId="{14F2589D-D85D-44E8-BF78-1BE4A161BDAF}" srcOrd="2" destOrd="0" presId="urn:microsoft.com/office/officeart/2005/8/layout/chevron1"/>
    <dgm:cxn modelId="{4C778959-64F1-454D-B248-DD2CF9A4110B}" type="presParOf" srcId="{55B8ED5D-7053-419C-88B2-95B4A103421C}" destId="{DF13458C-CEF7-4555-9854-457A404B5E58}" srcOrd="3" destOrd="0" presId="urn:microsoft.com/office/officeart/2005/8/layout/chevron1"/>
    <dgm:cxn modelId="{ACA4059D-27E3-4FA6-96FE-7B93E1454767}" type="presParOf" srcId="{55B8ED5D-7053-419C-88B2-95B4A103421C}" destId="{532808FE-2E3C-41EB-83B2-A250B2BCF1CB}" srcOrd="4" destOrd="0" presId="urn:microsoft.com/office/officeart/2005/8/layout/chevron1"/>
    <dgm:cxn modelId="{42BF39AE-64C5-4C01-8092-6273AD85D849}" type="presParOf" srcId="{55B8ED5D-7053-419C-88B2-95B4A103421C}" destId="{946F6AE8-0C34-4060-BBA9-DF6F49B353EA}" srcOrd="5" destOrd="0" presId="urn:microsoft.com/office/officeart/2005/8/layout/chevron1"/>
    <dgm:cxn modelId="{F826D527-36B0-4432-AF26-2922BA8E5FCE}" type="presParOf" srcId="{55B8ED5D-7053-419C-88B2-95B4A103421C}" destId="{AB397570-D7AC-42E6-B8A5-9E489B45B040}" srcOrd="6" destOrd="0" presId="urn:microsoft.com/office/officeart/2005/8/layout/chevron1"/>
    <dgm:cxn modelId="{86B894D9-5BD6-40CF-8040-4B92B332A8B7}" type="presParOf" srcId="{55B8ED5D-7053-419C-88B2-95B4A103421C}" destId="{08B98CCB-D4EE-474A-8955-0C18EDA191B2}" srcOrd="7" destOrd="0" presId="urn:microsoft.com/office/officeart/2005/8/layout/chevron1"/>
    <dgm:cxn modelId="{DDBE4D32-E57A-4281-89F1-2B8C335297B9}" type="presParOf" srcId="{55B8ED5D-7053-419C-88B2-95B4A103421C}" destId="{BCD27D7D-815F-4F0B-BFF5-F2BF2B8E4ADD}" srcOrd="8" destOrd="0" presId="urn:microsoft.com/office/officeart/2005/8/layout/chevron1"/>
    <dgm:cxn modelId="{3A7A0A96-4CB4-4CFA-9AB1-1DE3C25F3875}" type="presParOf" srcId="{55B8ED5D-7053-419C-88B2-95B4A103421C}" destId="{F6FC75A0-7717-4282-AFFE-6CF8869230DD}" srcOrd="9" destOrd="0" presId="urn:microsoft.com/office/officeart/2005/8/layout/chevron1"/>
    <dgm:cxn modelId="{EDD2DF69-3FF2-40F0-B089-1D18F4F7CF65}" type="presParOf" srcId="{55B8ED5D-7053-419C-88B2-95B4A103421C}" destId="{6B2A4325-1730-40B6-AFDA-6BB8FDC36B07}" srcOrd="10" destOrd="0" presId="urn:microsoft.com/office/officeart/2005/8/layout/chevron1"/>
    <dgm:cxn modelId="{DE6A6051-AD46-4967-A845-261DAC6DDA6C}" type="presParOf" srcId="{55B8ED5D-7053-419C-88B2-95B4A103421C}" destId="{15680C96-1743-497E-AB9E-71B6BAF72774}" srcOrd="11" destOrd="0" presId="urn:microsoft.com/office/officeart/2005/8/layout/chevron1"/>
    <dgm:cxn modelId="{0F2FF463-B78A-4170-891D-87B5DC681F77}" type="presParOf" srcId="{55B8ED5D-7053-419C-88B2-95B4A103421C}" destId="{387037F9-46EB-41F3-863A-CF3FC170DB05}" srcOrd="12" destOrd="0" presId="urn:microsoft.com/office/officeart/2005/8/layout/chevron1"/>
    <dgm:cxn modelId="{6EFFCB0D-3D7F-4812-8F44-C74B83835014}" type="presParOf" srcId="{55B8ED5D-7053-419C-88B2-95B4A103421C}" destId="{CF84284B-6B69-4814-8BA7-8FE71D8E6822}" srcOrd="13" destOrd="0" presId="urn:microsoft.com/office/officeart/2005/8/layout/chevron1"/>
    <dgm:cxn modelId="{40ECDA57-0EB6-4688-9301-C17390696D2A}" type="presParOf" srcId="{55B8ED5D-7053-419C-88B2-95B4A103421C}" destId="{A3ED802F-9CD3-4EA4-8F26-BAA7C728391B}" srcOrd="14" destOrd="0" presId="urn:microsoft.com/office/officeart/2005/8/layout/chevron1"/>
    <dgm:cxn modelId="{E83050CF-1100-432D-997B-42BA9045A192}" type="presParOf" srcId="{55B8ED5D-7053-419C-88B2-95B4A103421C}" destId="{A6CE093E-082E-4D8D-964E-AF4DC2DE5743}" srcOrd="15" destOrd="0" presId="urn:microsoft.com/office/officeart/2005/8/layout/chevron1"/>
    <dgm:cxn modelId="{E8152D48-C409-4091-BE6A-2EF7D3165A5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19B71989-836C-401A-90C7-A2400D10E660}" srcId="{03DC68DB-979F-4D55-9075-5D576F95CDE1}" destId="{35A71532-C342-459B-AC75-8FF8165650EF}" srcOrd="1" destOrd="0" parTransId="{96AC69FE-5E58-4BAB-BE78-9111F78F14D5}" sibTransId="{CD9CBD3F-2D87-4C12-9D4F-1CAEBD1189E8}"/>
    <dgm:cxn modelId="{5370B626-8209-4E69-AC68-45718A1B3D1C}" type="presOf" srcId="{B763B6CD-DEB0-4C43-84FC-F8A243312A12}" destId="{A3ED802F-9CD3-4EA4-8F26-BAA7C728391B}" srcOrd="0" destOrd="0" presId="urn:microsoft.com/office/officeart/2005/8/layout/chevron1"/>
    <dgm:cxn modelId="{F311E140-AB18-4E3C-B50D-958F89BC979F}"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E1397ED2-78EE-4498-930A-62A9A6617E94}" type="presOf" srcId="{03DC68DB-979F-4D55-9075-5D576F95CDE1}" destId="{55B8ED5D-7053-419C-88B2-95B4A103421C}" srcOrd="0" destOrd="0" presId="urn:microsoft.com/office/officeart/2005/8/layout/chevron1"/>
    <dgm:cxn modelId="{7E457709-EE29-40FD-B09E-AB6518EFF7A8}"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CF353FE4-9CC1-4600-B4A0-20632C2E607B}" type="presOf" srcId="{D4338E6B-C70A-4106-A49F-A863D8616B18}" destId="{AB397570-D7AC-42E6-B8A5-9E489B45B040}"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2140FD7-A63C-429C-BDE1-BC7256387C40}" type="presOf" srcId="{35A71532-C342-459B-AC75-8FF8165650EF}" destId="{14F2589D-D85D-44E8-BF78-1BE4A161BDAF}" srcOrd="0" destOrd="0" presId="urn:microsoft.com/office/officeart/2005/8/layout/chevron1"/>
    <dgm:cxn modelId="{B70B9B2F-7408-4900-9F0D-97B5D5A8C5EF}" type="presOf" srcId="{02794C5D-6825-4C24-872F-3762BD4B8A41}" destId="{8DF2B616-55F5-44F3-8829-2EA6D71EDF4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A05F974F-485A-45FC-B708-88D155A4E678}" type="presOf" srcId="{4692D594-0AB6-499C-A6C6-7893AB963CB2}" destId="{BCD27D7D-815F-4F0B-BFF5-F2BF2B8E4ADD}" srcOrd="0" destOrd="0" presId="urn:microsoft.com/office/officeart/2005/8/layout/chevron1"/>
    <dgm:cxn modelId="{D3535B73-955E-4B12-A192-1CD14F42B990}"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75C47D38-17E9-412B-8AB2-022D45DD4585}" type="presOf" srcId="{2B2AE621-0B8F-4C14-B6FA-67918A252C4E}" destId="{387037F9-46EB-41F3-863A-CF3FC170DB05}" srcOrd="0" destOrd="0" presId="urn:microsoft.com/office/officeart/2005/8/layout/chevron1"/>
    <dgm:cxn modelId="{C2B94F7A-0107-42D9-8F68-FD97F71ED043}" type="presParOf" srcId="{55B8ED5D-7053-419C-88B2-95B4A103421C}" destId="{8DF2B616-55F5-44F3-8829-2EA6D71EDF4F}" srcOrd="0" destOrd="0" presId="urn:microsoft.com/office/officeart/2005/8/layout/chevron1"/>
    <dgm:cxn modelId="{463BEA1D-2D8B-4485-93F9-E1C8C0E2E72D}" type="presParOf" srcId="{55B8ED5D-7053-419C-88B2-95B4A103421C}" destId="{F848E249-9859-4534-AF6B-2A0AD49BA6FD}" srcOrd="1" destOrd="0" presId="urn:microsoft.com/office/officeart/2005/8/layout/chevron1"/>
    <dgm:cxn modelId="{127DB54F-BD26-44A5-82D5-98F840DB170F}" type="presParOf" srcId="{55B8ED5D-7053-419C-88B2-95B4A103421C}" destId="{14F2589D-D85D-44E8-BF78-1BE4A161BDAF}" srcOrd="2" destOrd="0" presId="urn:microsoft.com/office/officeart/2005/8/layout/chevron1"/>
    <dgm:cxn modelId="{38A64E40-CEE7-46BE-9B6C-EDBC6C17936F}" type="presParOf" srcId="{55B8ED5D-7053-419C-88B2-95B4A103421C}" destId="{DF13458C-CEF7-4555-9854-457A404B5E58}" srcOrd="3" destOrd="0" presId="urn:microsoft.com/office/officeart/2005/8/layout/chevron1"/>
    <dgm:cxn modelId="{90FB6317-EA66-445D-813B-3223D6505046}" type="presParOf" srcId="{55B8ED5D-7053-419C-88B2-95B4A103421C}" destId="{532808FE-2E3C-41EB-83B2-A250B2BCF1CB}" srcOrd="4" destOrd="0" presId="urn:microsoft.com/office/officeart/2005/8/layout/chevron1"/>
    <dgm:cxn modelId="{7756A2A3-79CD-4A8D-9820-6A9037E2CAC1}" type="presParOf" srcId="{55B8ED5D-7053-419C-88B2-95B4A103421C}" destId="{946F6AE8-0C34-4060-BBA9-DF6F49B353EA}" srcOrd="5" destOrd="0" presId="urn:microsoft.com/office/officeart/2005/8/layout/chevron1"/>
    <dgm:cxn modelId="{65DB44F6-C01C-4012-B34B-63EBB18A223E}" type="presParOf" srcId="{55B8ED5D-7053-419C-88B2-95B4A103421C}" destId="{AB397570-D7AC-42E6-B8A5-9E489B45B040}" srcOrd="6" destOrd="0" presId="urn:microsoft.com/office/officeart/2005/8/layout/chevron1"/>
    <dgm:cxn modelId="{A9448BB1-DC98-45D7-82E7-CE186FD7E03A}" type="presParOf" srcId="{55B8ED5D-7053-419C-88B2-95B4A103421C}" destId="{08B98CCB-D4EE-474A-8955-0C18EDA191B2}" srcOrd="7" destOrd="0" presId="urn:microsoft.com/office/officeart/2005/8/layout/chevron1"/>
    <dgm:cxn modelId="{E6BE97E4-1615-48D9-8B48-7237C40EF737}" type="presParOf" srcId="{55B8ED5D-7053-419C-88B2-95B4A103421C}" destId="{BCD27D7D-815F-4F0B-BFF5-F2BF2B8E4ADD}" srcOrd="8" destOrd="0" presId="urn:microsoft.com/office/officeart/2005/8/layout/chevron1"/>
    <dgm:cxn modelId="{D53293F3-5FD5-41C9-95DC-4B418AD9A60A}" type="presParOf" srcId="{55B8ED5D-7053-419C-88B2-95B4A103421C}" destId="{F6FC75A0-7717-4282-AFFE-6CF8869230DD}" srcOrd="9" destOrd="0" presId="urn:microsoft.com/office/officeart/2005/8/layout/chevron1"/>
    <dgm:cxn modelId="{2E1D8D29-DA9E-4ABF-83D1-29C309EC1887}" type="presParOf" srcId="{55B8ED5D-7053-419C-88B2-95B4A103421C}" destId="{6B2A4325-1730-40B6-AFDA-6BB8FDC36B07}" srcOrd="10" destOrd="0" presId="urn:microsoft.com/office/officeart/2005/8/layout/chevron1"/>
    <dgm:cxn modelId="{0AADB15D-ACA6-4186-BF61-0DA3A3E55D34}" type="presParOf" srcId="{55B8ED5D-7053-419C-88B2-95B4A103421C}" destId="{15680C96-1743-497E-AB9E-71B6BAF72774}" srcOrd="11" destOrd="0" presId="urn:microsoft.com/office/officeart/2005/8/layout/chevron1"/>
    <dgm:cxn modelId="{FDAE35F4-9D64-4E23-9D3A-AAD68BAC9510}" type="presParOf" srcId="{55B8ED5D-7053-419C-88B2-95B4A103421C}" destId="{387037F9-46EB-41F3-863A-CF3FC170DB05}" srcOrd="12" destOrd="0" presId="urn:microsoft.com/office/officeart/2005/8/layout/chevron1"/>
    <dgm:cxn modelId="{387932A5-0038-4883-AB9D-80B540B16D17}" type="presParOf" srcId="{55B8ED5D-7053-419C-88B2-95B4A103421C}" destId="{CF84284B-6B69-4814-8BA7-8FE71D8E6822}" srcOrd="13" destOrd="0" presId="urn:microsoft.com/office/officeart/2005/8/layout/chevron1"/>
    <dgm:cxn modelId="{FD5784EA-E0A8-44B9-A411-EED675048CCA}" type="presParOf" srcId="{55B8ED5D-7053-419C-88B2-95B4A103421C}" destId="{A3ED802F-9CD3-4EA4-8F26-BAA7C728391B}" srcOrd="14" destOrd="0" presId="urn:microsoft.com/office/officeart/2005/8/layout/chevron1"/>
    <dgm:cxn modelId="{91011471-FF9C-4C5E-BAC9-66AF22DAF4D8}" type="presParOf" srcId="{55B8ED5D-7053-419C-88B2-95B4A103421C}" destId="{A6CE093E-082E-4D8D-964E-AF4DC2DE5743}" srcOrd="15" destOrd="0" presId="urn:microsoft.com/office/officeart/2005/8/layout/chevron1"/>
    <dgm:cxn modelId="{DED01EFC-8FF3-4FAD-99FB-9F342DF0A76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61714579-7A78-40AC-A19C-D82914E2B391}" type="presOf" srcId="{03DC68DB-979F-4D55-9075-5D576F95CDE1}" destId="{55B8ED5D-7053-419C-88B2-95B4A103421C}" srcOrd="0" destOrd="0" presId="urn:microsoft.com/office/officeart/2005/8/layout/chevron1"/>
    <dgm:cxn modelId="{705D647F-60B1-481C-9F87-98FA92EFEE58}" type="presOf" srcId="{0950A7B6-77BC-43FA-AD38-1A8484D3FF29}" destId="{A0134BE8-791E-4732-AF19-8CEA9D3D94B3}"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19B71989-836C-401A-90C7-A2400D10E660}" srcId="{03DC68DB-979F-4D55-9075-5D576F95CDE1}" destId="{35A71532-C342-459B-AC75-8FF8165650EF}" srcOrd="1" destOrd="0" parTransId="{96AC69FE-5E58-4BAB-BE78-9111F78F14D5}" sibTransId="{CD9CBD3F-2D87-4C12-9D4F-1CAEBD1189E8}"/>
    <dgm:cxn modelId="{306BEF6B-2782-498E-804A-AFD13675AB68}" type="presOf" srcId="{4692D594-0AB6-499C-A6C6-7893AB963CB2}" destId="{BCD27D7D-815F-4F0B-BFF5-F2BF2B8E4ADD}"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0A6176CF-6EEA-45EA-B90A-029E2E8196F3}" type="presOf" srcId="{02794C5D-6825-4C24-872F-3762BD4B8A41}" destId="{8DF2B616-55F5-44F3-8829-2EA6D71EDF4F}" srcOrd="0" destOrd="0" presId="urn:microsoft.com/office/officeart/2005/8/layout/chevron1"/>
    <dgm:cxn modelId="{608D558C-22C7-47C9-B43C-7C1446099E9B}" type="presOf" srcId="{D4338E6B-C70A-4106-A49F-A863D8616B18}" destId="{AB397570-D7AC-42E6-B8A5-9E489B45B040}" srcOrd="0" destOrd="0" presId="urn:microsoft.com/office/officeart/2005/8/layout/chevron1"/>
    <dgm:cxn modelId="{FD8B788F-4A44-44A7-A8A4-43EEC89ED474}" type="presOf" srcId="{B763B6CD-DEB0-4C43-84FC-F8A243312A12}" destId="{A3ED802F-9CD3-4EA4-8F26-BAA7C728391B}" srcOrd="0" destOrd="0" presId="urn:microsoft.com/office/officeart/2005/8/layout/chevron1"/>
    <dgm:cxn modelId="{9C9A5208-BB7A-46A5-BF4D-80B38B72138F}" type="presOf" srcId="{2F09A308-546E-47A8-9CCF-0B1FCD0448F2}" destId="{6B2A4325-1730-40B6-AFDA-6BB8FDC36B07}" srcOrd="0" destOrd="0" presId="urn:microsoft.com/office/officeart/2005/8/layout/chevron1"/>
    <dgm:cxn modelId="{3659BA86-AF80-4086-AFF7-FF6CB388A6BF}"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0D522C1-CA50-4454-9C24-0C8FF62BC13D}"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5BECA14-0DD1-4FF6-8214-6E5B77F4B57F}"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BC651C1B-3EB4-4767-934B-4D832281D51F}" type="presParOf" srcId="{55B8ED5D-7053-419C-88B2-95B4A103421C}" destId="{8DF2B616-55F5-44F3-8829-2EA6D71EDF4F}" srcOrd="0" destOrd="0" presId="urn:microsoft.com/office/officeart/2005/8/layout/chevron1"/>
    <dgm:cxn modelId="{D26E856B-D6E1-48D3-AD4A-E080DC0EE759}" type="presParOf" srcId="{55B8ED5D-7053-419C-88B2-95B4A103421C}" destId="{F848E249-9859-4534-AF6B-2A0AD49BA6FD}" srcOrd="1" destOrd="0" presId="urn:microsoft.com/office/officeart/2005/8/layout/chevron1"/>
    <dgm:cxn modelId="{8395BE8C-86D3-4CE5-8DBB-576A94F0D942}" type="presParOf" srcId="{55B8ED5D-7053-419C-88B2-95B4A103421C}" destId="{14F2589D-D85D-44E8-BF78-1BE4A161BDAF}" srcOrd="2" destOrd="0" presId="urn:microsoft.com/office/officeart/2005/8/layout/chevron1"/>
    <dgm:cxn modelId="{0E60D71A-7D68-4FDB-93B1-A99882AC2E37}" type="presParOf" srcId="{55B8ED5D-7053-419C-88B2-95B4A103421C}" destId="{DF13458C-CEF7-4555-9854-457A404B5E58}" srcOrd="3" destOrd="0" presId="urn:microsoft.com/office/officeart/2005/8/layout/chevron1"/>
    <dgm:cxn modelId="{23FD5BF3-77E4-4E04-AE65-2B4282F190E4}" type="presParOf" srcId="{55B8ED5D-7053-419C-88B2-95B4A103421C}" destId="{532808FE-2E3C-41EB-83B2-A250B2BCF1CB}" srcOrd="4" destOrd="0" presId="urn:microsoft.com/office/officeart/2005/8/layout/chevron1"/>
    <dgm:cxn modelId="{5C937B43-1F17-44FF-8A26-7007376B21BE}" type="presParOf" srcId="{55B8ED5D-7053-419C-88B2-95B4A103421C}" destId="{946F6AE8-0C34-4060-BBA9-DF6F49B353EA}" srcOrd="5" destOrd="0" presId="urn:microsoft.com/office/officeart/2005/8/layout/chevron1"/>
    <dgm:cxn modelId="{0DD8A13A-0758-4677-A644-054668003B29}" type="presParOf" srcId="{55B8ED5D-7053-419C-88B2-95B4A103421C}" destId="{AB397570-D7AC-42E6-B8A5-9E489B45B040}" srcOrd="6" destOrd="0" presId="urn:microsoft.com/office/officeart/2005/8/layout/chevron1"/>
    <dgm:cxn modelId="{6FD4175D-9439-4616-B366-D88DDD87DB75}" type="presParOf" srcId="{55B8ED5D-7053-419C-88B2-95B4A103421C}" destId="{08B98CCB-D4EE-474A-8955-0C18EDA191B2}" srcOrd="7" destOrd="0" presId="urn:microsoft.com/office/officeart/2005/8/layout/chevron1"/>
    <dgm:cxn modelId="{0BAC955C-15E6-4C6F-A12D-C986245D879A}" type="presParOf" srcId="{55B8ED5D-7053-419C-88B2-95B4A103421C}" destId="{BCD27D7D-815F-4F0B-BFF5-F2BF2B8E4ADD}" srcOrd="8" destOrd="0" presId="urn:microsoft.com/office/officeart/2005/8/layout/chevron1"/>
    <dgm:cxn modelId="{0A08A739-9EB2-4108-B211-57AE195F4A2A}" type="presParOf" srcId="{55B8ED5D-7053-419C-88B2-95B4A103421C}" destId="{F6FC75A0-7717-4282-AFFE-6CF8869230DD}" srcOrd="9" destOrd="0" presId="urn:microsoft.com/office/officeart/2005/8/layout/chevron1"/>
    <dgm:cxn modelId="{F33E298E-8729-4210-A880-70E097C5CA6A}" type="presParOf" srcId="{55B8ED5D-7053-419C-88B2-95B4A103421C}" destId="{6B2A4325-1730-40B6-AFDA-6BB8FDC36B07}" srcOrd="10" destOrd="0" presId="urn:microsoft.com/office/officeart/2005/8/layout/chevron1"/>
    <dgm:cxn modelId="{E21512A8-EF5C-442A-9D3C-AB1D9EFC4223}" type="presParOf" srcId="{55B8ED5D-7053-419C-88B2-95B4A103421C}" destId="{15680C96-1743-497E-AB9E-71B6BAF72774}" srcOrd="11" destOrd="0" presId="urn:microsoft.com/office/officeart/2005/8/layout/chevron1"/>
    <dgm:cxn modelId="{25260A2D-50FF-4DC2-95A7-26D547FD0CB2}" type="presParOf" srcId="{55B8ED5D-7053-419C-88B2-95B4A103421C}" destId="{387037F9-46EB-41F3-863A-CF3FC170DB05}" srcOrd="12" destOrd="0" presId="urn:microsoft.com/office/officeart/2005/8/layout/chevron1"/>
    <dgm:cxn modelId="{6A9702E7-C48F-4BD6-B33E-B35D4B9EE331}" type="presParOf" srcId="{55B8ED5D-7053-419C-88B2-95B4A103421C}" destId="{CF84284B-6B69-4814-8BA7-8FE71D8E6822}" srcOrd="13" destOrd="0" presId="urn:microsoft.com/office/officeart/2005/8/layout/chevron1"/>
    <dgm:cxn modelId="{D51D3A7F-9AF4-4C97-9192-6E626D9FDB59}" type="presParOf" srcId="{55B8ED5D-7053-419C-88B2-95B4A103421C}" destId="{A3ED802F-9CD3-4EA4-8F26-BAA7C728391B}" srcOrd="14" destOrd="0" presId="urn:microsoft.com/office/officeart/2005/8/layout/chevron1"/>
    <dgm:cxn modelId="{665BFB1D-4AF0-4E28-8C2A-1CDD8368D600}" type="presParOf" srcId="{55B8ED5D-7053-419C-88B2-95B4A103421C}" destId="{A6CE093E-082E-4D8D-964E-AF4DC2DE5743}" srcOrd="15" destOrd="0" presId="urn:microsoft.com/office/officeart/2005/8/layout/chevron1"/>
    <dgm:cxn modelId="{2FAF35BD-C681-4CDE-9AF9-216D3404FEC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BB3AFB2-4F88-4151-86C7-8D07E6C08408}" type="presOf" srcId="{4692D594-0AB6-499C-A6C6-7893AB963CB2}" destId="{BCD27D7D-815F-4F0B-BFF5-F2BF2B8E4ADD}"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19B71989-836C-401A-90C7-A2400D10E660}" srcId="{03DC68DB-979F-4D55-9075-5D576F95CDE1}" destId="{35A71532-C342-459B-AC75-8FF8165650EF}" srcOrd="1" destOrd="0" parTransId="{96AC69FE-5E58-4BAB-BE78-9111F78F14D5}" sibTransId="{CD9CBD3F-2D87-4C12-9D4F-1CAEBD1189E8}"/>
    <dgm:cxn modelId="{B5F41CC0-CD9C-4B63-B6EF-5EF9EFE8F2C8}" type="presOf" srcId="{B763B6CD-DEB0-4C43-84FC-F8A243312A12}" destId="{A3ED802F-9CD3-4EA4-8F26-BAA7C728391B}" srcOrd="0" destOrd="0" presId="urn:microsoft.com/office/officeart/2005/8/layout/chevron1"/>
    <dgm:cxn modelId="{9FBF7CE6-C04C-49D5-A5E2-CB453E830CC3}" type="presOf" srcId="{0950A7B6-77BC-43FA-AD38-1A8484D3FF29}" destId="{A0134BE8-791E-4732-AF19-8CEA9D3D94B3}"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1C21460B-A016-4ED2-B5B0-BF42B6C3B98F}" type="presOf" srcId="{35A71532-C342-459B-AC75-8FF8165650EF}" destId="{14F2589D-D85D-44E8-BF78-1BE4A161BDAF}" srcOrd="0" destOrd="0" presId="urn:microsoft.com/office/officeart/2005/8/layout/chevron1"/>
    <dgm:cxn modelId="{C531C425-5C99-46E4-976C-11D0B5E4E7D9}" type="presOf" srcId="{03DC68DB-979F-4D55-9075-5D576F95CDE1}" destId="{55B8ED5D-7053-419C-88B2-95B4A103421C}" srcOrd="0" destOrd="0" presId="urn:microsoft.com/office/officeart/2005/8/layout/chevron1"/>
    <dgm:cxn modelId="{E1B7BF41-2E9A-4ACD-89FB-7B22DD877952}"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E95B2A59-07FD-4F04-B147-15944B323B26}" type="presOf" srcId="{02794C5D-6825-4C24-872F-3762BD4B8A41}" destId="{8DF2B616-55F5-44F3-8829-2EA6D71EDF4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B518A87D-06FF-4C16-A421-25FCC8B3694A}" type="presOf" srcId="{D4338E6B-C70A-4106-A49F-A863D8616B18}" destId="{AB397570-D7AC-42E6-B8A5-9E489B45B040}" srcOrd="0" destOrd="0" presId="urn:microsoft.com/office/officeart/2005/8/layout/chevron1"/>
    <dgm:cxn modelId="{41871189-327A-4DC7-90EE-944302FFA576}" type="presOf" srcId="{DAA5A352-7C03-4989-AEC5-1DBDD6C021F7}" destId="{532808FE-2E3C-41EB-83B2-A250B2BCF1CB}" srcOrd="0" destOrd="0" presId="urn:microsoft.com/office/officeart/2005/8/layout/chevron1"/>
    <dgm:cxn modelId="{3C9AFC5A-9DBE-47DB-9379-E07B1BDD5AC7}" type="presOf" srcId="{2B2AE621-0B8F-4C14-B6FA-67918A252C4E}" destId="{387037F9-46EB-41F3-863A-CF3FC170DB05}" srcOrd="0" destOrd="0" presId="urn:microsoft.com/office/officeart/2005/8/layout/chevron1"/>
    <dgm:cxn modelId="{5004A48A-D912-4389-97D7-E0FBCF1D01E5}" type="presParOf" srcId="{55B8ED5D-7053-419C-88B2-95B4A103421C}" destId="{8DF2B616-55F5-44F3-8829-2EA6D71EDF4F}" srcOrd="0" destOrd="0" presId="urn:microsoft.com/office/officeart/2005/8/layout/chevron1"/>
    <dgm:cxn modelId="{6472B575-23C6-4398-B375-9892D9737031}" type="presParOf" srcId="{55B8ED5D-7053-419C-88B2-95B4A103421C}" destId="{F848E249-9859-4534-AF6B-2A0AD49BA6FD}" srcOrd="1" destOrd="0" presId="urn:microsoft.com/office/officeart/2005/8/layout/chevron1"/>
    <dgm:cxn modelId="{F49A1538-2CC0-456B-A810-94675EB97EAB}" type="presParOf" srcId="{55B8ED5D-7053-419C-88B2-95B4A103421C}" destId="{14F2589D-D85D-44E8-BF78-1BE4A161BDAF}" srcOrd="2" destOrd="0" presId="urn:microsoft.com/office/officeart/2005/8/layout/chevron1"/>
    <dgm:cxn modelId="{BFF8A369-8C78-486B-85D9-6188F3A4A375}" type="presParOf" srcId="{55B8ED5D-7053-419C-88B2-95B4A103421C}" destId="{DF13458C-CEF7-4555-9854-457A404B5E58}" srcOrd="3" destOrd="0" presId="urn:microsoft.com/office/officeart/2005/8/layout/chevron1"/>
    <dgm:cxn modelId="{0932B933-5899-4E86-8C30-4122B63FA01C}" type="presParOf" srcId="{55B8ED5D-7053-419C-88B2-95B4A103421C}" destId="{532808FE-2E3C-41EB-83B2-A250B2BCF1CB}" srcOrd="4" destOrd="0" presId="urn:microsoft.com/office/officeart/2005/8/layout/chevron1"/>
    <dgm:cxn modelId="{6FAF51C8-F460-4DE5-9784-DB6BE097033C}" type="presParOf" srcId="{55B8ED5D-7053-419C-88B2-95B4A103421C}" destId="{946F6AE8-0C34-4060-BBA9-DF6F49B353EA}" srcOrd="5" destOrd="0" presId="urn:microsoft.com/office/officeart/2005/8/layout/chevron1"/>
    <dgm:cxn modelId="{E48DA7E7-B3EC-4C12-B51B-DB26426EAA42}" type="presParOf" srcId="{55B8ED5D-7053-419C-88B2-95B4A103421C}" destId="{AB397570-D7AC-42E6-B8A5-9E489B45B040}" srcOrd="6" destOrd="0" presId="urn:microsoft.com/office/officeart/2005/8/layout/chevron1"/>
    <dgm:cxn modelId="{C74EEC6F-C9E3-406E-86DB-5C85CDCB4AB6}" type="presParOf" srcId="{55B8ED5D-7053-419C-88B2-95B4A103421C}" destId="{08B98CCB-D4EE-474A-8955-0C18EDA191B2}" srcOrd="7" destOrd="0" presId="urn:microsoft.com/office/officeart/2005/8/layout/chevron1"/>
    <dgm:cxn modelId="{C6827575-C25D-4D7F-A440-795879AA1E4B}" type="presParOf" srcId="{55B8ED5D-7053-419C-88B2-95B4A103421C}" destId="{BCD27D7D-815F-4F0B-BFF5-F2BF2B8E4ADD}" srcOrd="8" destOrd="0" presId="urn:microsoft.com/office/officeart/2005/8/layout/chevron1"/>
    <dgm:cxn modelId="{2BDC8AB1-EE47-420B-99EC-8329BB2B4992}" type="presParOf" srcId="{55B8ED5D-7053-419C-88B2-95B4A103421C}" destId="{F6FC75A0-7717-4282-AFFE-6CF8869230DD}" srcOrd="9" destOrd="0" presId="urn:microsoft.com/office/officeart/2005/8/layout/chevron1"/>
    <dgm:cxn modelId="{B8E22838-85E5-4115-AF3E-E209FE6483ED}" type="presParOf" srcId="{55B8ED5D-7053-419C-88B2-95B4A103421C}" destId="{6B2A4325-1730-40B6-AFDA-6BB8FDC36B07}" srcOrd="10" destOrd="0" presId="urn:microsoft.com/office/officeart/2005/8/layout/chevron1"/>
    <dgm:cxn modelId="{0EFE2FB8-8E57-49E5-AA81-76C1F9467A74}" type="presParOf" srcId="{55B8ED5D-7053-419C-88B2-95B4A103421C}" destId="{15680C96-1743-497E-AB9E-71B6BAF72774}" srcOrd="11" destOrd="0" presId="urn:microsoft.com/office/officeart/2005/8/layout/chevron1"/>
    <dgm:cxn modelId="{F36170E4-4828-484B-BF61-61E3D98CA390}" type="presParOf" srcId="{55B8ED5D-7053-419C-88B2-95B4A103421C}" destId="{387037F9-46EB-41F3-863A-CF3FC170DB05}" srcOrd="12" destOrd="0" presId="urn:microsoft.com/office/officeart/2005/8/layout/chevron1"/>
    <dgm:cxn modelId="{519ACEDA-76B2-46A0-B5BD-8B53BB0E918F}" type="presParOf" srcId="{55B8ED5D-7053-419C-88B2-95B4A103421C}" destId="{CF84284B-6B69-4814-8BA7-8FE71D8E6822}" srcOrd="13" destOrd="0" presId="urn:microsoft.com/office/officeart/2005/8/layout/chevron1"/>
    <dgm:cxn modelId="{C91535CE-317F-492A-A6F3-A5C86F1F231E}" type="presParOf" srcId="{55B8ED5D-7053-419C-88B2-95B4A103421C}" destId="{A3ED802F-9CD3-4EA4-8F26-BAA7C728391B}" srcOrd="14" destOrd="0" presId="urn:microsoft.com/office/officeart/2005/8/layout/chevron1"/>
    <dgm:cxn modelId="{21A1BE92-DB86-4D6B-B388-2FC64DACC6A0}" type="presParOf" srcId="{55B8ED5D-7053-419C-88B2-95B4A103421C}" destId="{A6CE093E-082E-4D8D-964E-AF4DC2DE5743}" srcOrd="15" destOrd="0" presId="urn:microsoft.com/office/officeart/2005/8/layout/chevron1"/>
    <dgm:cxn modelId="{4F79657E-5F10-43E2-B5A5-5BF69A1125D1}"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DED8E8AE-4488-44A0-AE9C-9CBC794FDB2C}" type="presOf" srcId="{0950A7B6-77BC-43FA-AD38-1A8484D3FF29}" destId="{A0134BE8-791E-4732-AF19-8CEA9D3D94B3}" srcOrd="0" destOrd="0" presId="urn:microsoft.com/office/officeart/2005/8/layout/chevron1"/>
    <dgm:cxn modelId="{6D57F36E-60AC-4099-AFAB-95A0D4FB5394}" type="presOf" srcId="{D4338E6B-C70A-4106-A49F-A863D8616B18}" destId="{AB397570-D7AC-42E6-B8A5-9E489B45B040}"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721D37-756B-4C1E-B314-96F31857592D}" type="presOf" srcId="{35A71532-C342-459B-AC75-8FF8165650EF}" destId="{14F2589D-D85D-44E8-BF78-1BE4A161BDAF}" srcOrd="0" destOrd="0" presId="urn:microsoft.com/office/officeart/2005/8/layout/chevron1"/>
    <dgm:cxn modelId="{9264CBEC-D354-45EF-B0C0-03D89ECFFB95}"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6DC596B3-D927-4053-A30B-094EA6ADF23D}" type="presOf" srcId="{2B2AE621-0B8F-4C14-B6FA-67918A252C4E}" destId="{387037F9-46EB-41F3-863A-CF3FC170DB05}" srcOrd="0" destOrd="0" presId="urn:microsoft.com/office/officeart/2005/8/layout/chevron1"/>
    <dgm:cxn modelId="{045CAD42-9248-4985-8AB9-F2110E22F077}"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4B334DED-F5B9-4EF9-B051-9E706D29445F}" srcId="{03DC68DB-979F-4D55-9075-5D576F95CDE1}" destId="{B763B6CD-DEB0-4C43-84FC-F8A243312A12}" srcOrd="7" destOrd="0" parTransId="{86093AEC-E5A6-421C-8C57-F8B2F281DFC7}" sibTransId="{C01C0B95-5477-4BF3-AB15-B92FACF5236E}"/>
    <dgm:cxn modelId="{851460B0-15DC-4C80-BD10-9C1A7631936A}" type="presOf" srcId="{02794C5D-6825-4C24-872F-3762BD4B8A41}" destId="{8DF2B616-55F5-44F3-8829-2EA6D71EDF4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37878196-1533-4876-B216-F0C8BE16F896}" type="presOf" srcId="{B763B6CD-DEB0-4C43-84FC-F8A243312A12}" destId="{A3ED802F-9CD3-4EA4-8F26-BAA7C728391B}" srcOrd="0" destOrd="0" presId="urn:microsoft.com/office/officeart/2005/8/layout/chevron1"/>
    <dgm:cxn modelId="{02583E26-C82F-4785-853F-FA5E9668438E}" type="presOf" srcId="{2F09A308-546E-47A8-9CCF-0B1FCD0448F2}" destId="{6B2A4325-1730-40B6-AFDA-6BB8FDC36B07}"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E2EEF3DB-D1CF-4CB4-94B6-4924EFFE6AD9}"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7E750FF9-5BBA-41AE-8ED8-127AFAF7550C}" type="presParOf" srcId="{55B8ED5D-7053-419C-88B2-95B4A103421C}" destId="{8DF2B616-55F5-44F3-8829-2EA6D71EDF4F}" srcOrd="0" destOrd="0" presId="urn:microsoft.com/office/officeart/2005/8/layout/chevron1"/>
    <dgm:cxn modelId="{0BE6439B-C88C-4AA7-B7C3-B81250B24DC2}" type="presParOf" srcId="{55B8ED5D-7053-419C-88B2-95B4A103421C}" destId="{F848E249-9859-4534-AF6B-2A0AD49BA6FD}" srcOrd="1" destOrd="0" presId="urn:microsoft.com/office/officeart/2005/8/layout/chevron1"/>
    <dgm:cxn modelId="{EA4E8A10-DD17-40BF-B016-37AB5B26EAD1}" type="presParOf" srcId="{55B8ED5D-7053-419C-88B2-95B4A103421C}" destId="{14F2589D-D85D-44E8-BF78-1BE4A161BDAF}" srcOrd="2" destOrd="0" presId="urn:microsoft.com/office/officeart/2005/8/layout/chevron1"/>
    <dgm:cxn modelId="{8A561913-F169-40DE-8E64-3C083F13EB39}" type="presParOf" srcId="{55B8ED5D-7053-419C-88B2-95B4A103421C}" destId="{DF13458C-CEF7-4555-9854-457A404B5E58}" srcOrd="3" destOrd="0" presId="urn:microsoft.com/office/officeart/2005/8/layout/chevron1"/>
    <dgm:cxn modelId="{E2077F90-0866-4A44-9D02-96323FC622D2}" type="presParOf" srcId="{55B8ED5D-7053-419C-88B2-95B4A103421C}" destId="{532808FE-2E3C-41EB-83B2-A250B2BCF1CB}" srcOrd="4" destOrd="0" presId="urn:microsoft.com/office/officeart/2005/8/layout/chevron1"/>
    <dgm:cxn modelId="{9A6A6CE8-3952-49C3-8424-FD4BC5D280C5}" type="presParOf" srcId="{55B8ED5D-7053-419C-88B2-95B4A103421C}" destId="{946F6AE8-0C34-4060-BBA9-DF6F49B353EA}" srcOrd="5" destOrd="0" presId="urn:microsoft.com/office/officeart/2005/8/layout/chevron1"/>
    <dgm:cxn modelId="{37BEEC0D-41BD-45CC-8C4B-BEEE4DDFC4E7}" type="presParOf" srcId="{55B8ED5D-7053-419C-88B2-95B4A103421C}" destId="{AB397570-D7AC-42E6-B8A5-9E489B45B040}" srcOrd="6" destOrd="0" presId="urn:microsoft.com/office/officeart/2005/8/layout/chevron1"/>
    <dgm:cxn modelId="{AC160572-3FDD-46D5-B54B-97BF456FCC45}" type="presParOf" srcId="{55B8ED5D-7053-419C-88B2-95B4A103421C}" destId="{08B98CCB-D4EE-474A-8955-0C18EDA191B2}" srcOrd="7" destOrd="0" presId="urn:microsoft.com/office/officeart/2005/8/layout/chevron1"/>
    <dgm:cxn modelId="{178A8F86-7B22-4A09-8763-66C1FC838EB4}" type="presParOf" srcId="{55B8ED5D-7053-419C-88B2-95B4A103421C}" destId="{BCD27D7D-815F-4F0B-BFF5-F2BF2B8E4ADD}" srcOrd="8" destOrd="0" presId="urn:microsoft.com/office/officeart/2005/8/layout/chevron1"/>
    <dgm:cxn modelId="{08AF9CF0-8ADD-4DCD-B95A-55521B015EB8}" type="presParOf" srcId="{55B8ED5D-7053-419C-88B2-95B4A103421C}" destId="{F6FC75A0-7717-4282-AFFE-6CF8869230DD}" srcOrd="9" destOrd="0" presId="urn:microsoft.com/office/officeart/2005/8/layout/chevron1"/>
    <dgm:cxn modelId="{C317344D-CD5F-4B80-BFF3-B4274EE87E49}" type="presParOf" srcId="{55B8ED5D-7053-419C-88B2-95B4A103421C}" destId="{6B2A4325-1730-40B6-AFDA-6BB8FDC36B07}" srcOrd="10" destOrd="0" presId="urn:microsoft.com/office/officeart/2005/8/layout/chevron1"/>
    <dgm:cxn modelId="{FF8884FF-0C71-45F1-80B9-3FB7AD293560}" type="presParOf" srcId="{55B8ED5D-7053-419C-88B2-95B4A103421C}" destId="{15680C96-1743-497E-AB9E-71B6BAF72774}" srcOrd="11" destOrd="0" presId="urn:microsoft.com/office/officeart/2005/8/layout/chevron1"/>
    <dgm:cxn modelId="{5A035570-1D14-4F57-ADDF-2D7FFD2FFDB6}" type="presParOf" srcId="{55B8ED5D-7053-419C-88B2-95B4A103421C}" destId="{387037F9-46EB-41F3-863A-CF3FC170DB05}" srcOrd="12" destOrd="0" presId="urn:microsoft.com/office/officeart/2005/8/layout/chevron1"/>
    <dgm:cxn modelId="{6CC16704-BBEC-43BF-8185-893632D748A9}" type="presParOf" srcId="{55B8ED5D-7053-419C-88B2-95B4A103421C}" destId="{CF84284B-6B69-4814-8BA7-8FE71D8E6822}" srcOrd="13" destOrd="0" presId="urn:microsoft.com/office/officeart/2005/8/layout/chevron1"/>
    <dgm:cxn modelId="{76CC081A-3D23-4E64-8FA8-900685E7EB1F}" type="presParOf" srcId="{55B8ED5D-7053-419C-88B2-95B4A103421C}" destId="{A3ED802F-9CD3-4EA4-8F26-BAA7C728391B}" srcOrd="14" destOrd="0" presId="urn:microsoft.com/office/officeart/2005/8/layout/chevron1"/>
    <dgm:cxn modelId="{7D9FCF83-5803-4CA5-8F12-661C07FB0FC8}" type="presParOf" srcId="{55B8ED5D-7053-419C-88B2-95B4A103421C}" destId="{A6CE093E-082E-4D8D-964E-AF4DC2DE5743}" srcOrd="15" destOrd="0" presId="urn:microsoft.com/office/officeart/2005/8/layout/chevron1"/>
    <dgm:cxn modelId="{6B705840-9174-4C80-B7C2-8C50C0EAA4A6}"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1D439AC7-CF0D-45A4-B8A7-03A11016BC33}" type="presOf" srcId="{2B2AE621-0B8F-4C14-B6FA-67918A252C4E}" destId="{387037F9-46EB-41F3-863A-CF3FC170DB05}" srcOrd="0" destOrd="0" presId="urn:microsoft.com/office/officeart/2005/8/layout/chevron1"/>
    <dgm:cxn modelId="{0281574A-6A72-4028-8A51-077BB44D6776}" type="presOf" srcId="{35A71532-C342-459B-AC75-8FF8165650EF}" destId="{14F2589D-D85D-44E8-BF78-1BE4A161BDAF}" srcOrd="0" destOrd="0" presId="urn:microsoft.com/office/officeart/2005/8/layout/chevron1"/>
    <dgm:cxn modelId="{C01E59BF-093E-4441-BC7E-48004FB35FAE}" type="presOf" srcId="{03DC68DB-979F-4D55-9075-5D576F95CDE1}" destId="{55B8ED5D-7053-419C-88B2-95B4A103421C}"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9BC775DF-D21E-4042-BBE7-8CE251BFB8C4}" type="presOf" srcId="{02794C5D-6825-4C24-872F-3762BD4B8A41}" destId="{8DF2B616-55F5-44F3-8829-2EA6D71EDF4F}" srcOrd="0" destOrd="0" presId="urn:microsoft.com/office/officeart/2005/8/layout/chevron1"/>
    <dgm:cxn modelId="{E652BCBB-4275-4434-B1BF-51878175A62E}" type="presOf" srcId="{DAA5A352-7C03-4989-AEC5-1DBDD6C021F7}" destId="{532808FE-2E3C-41EB-83B2-A250B2BCF1CB}" srcOrd="0" destOrd="0" presId="urn:microsoft.com/office/officeart/2005/8/layout/chevron1"/>
    <dgm:cxn modelId="{F4305437-5FE1-4B3F-B81F-DB0940CA99B0}"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FCA2E0A1-2D1C-40DB-BADD-B6BCF75FBDAA}" type="presOf" srcId="{2F09A308-546E-47A8-9CCF-0B1FCD0448F2}" destId="{6B2A4325-1730-40B6-AFDA-6BB8FDC36B07}" srcOrd="0" destOrd="0" presId="urn:microsoft.com/office/officeart/2005/8/layout/chevron1"/>
    <dgm:cxn modelId="{6E1C5E22-145B-4E68-8381-34478CB0EB9A}" type="presOf" srcId="{D4338E6B-C70A-4106-A49F-A863D8616B18}" destId="{AB397570-D7AC-42E6-B8A5-9E489B45B040}"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788D7E23-9AF2-4DEC-AC9C-C1304214D4C5}" type="presOf" srcId="{4692D594-0AB6-499C-A6C6-7893AB963CB2}" destId="{BCD27D7D-815F-4F0B-BFF5-F2BF2B8E4ADD}"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19DC394-53A5-4B8B-B85D-52355A9352DE}" type="presOf" srcId="{B763B6CD-DEB0-4C43-84FC-F8A243312A12}" destId="{A3ED802F-9CD3-4EA4-8F26-BAA7C728391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A46ADC70-8AC3-4912-A177-3D347DC36C75}" type="presParOf" srcId="{55B8ED5D-7053-419C-88B2-95B4A103421C}" destId="{8DF2B616-55F5-44F3-8829-2EA6D71EDF4F}" srcOrd="0" destOrd="0" presId="urn:microsoft.com/office/officeart/2005/8/layout/chevron1"/>
    <dgm:cxn modelId="{45D84CA2-EDD3-4529-82CC-629C588B20D9}" type="presParOf" srcId="{55B8ED5D-7053-419C-88B2-95B4A103421C}" destId="{F848E249-9859-4534-AF6B-2A0AD49BA6FD}" srcOrd="1" destOrd="0" presId="urn:microsoft.com/office/officeart/2005/8/layout/chevron1"/>
    <dgm:cxn modelId="{C6ABCBEF-75E7-4E1E-904F-D9BBCED9C0DD}" type="presParOf" srcId="{55B8ED5D-7053-419C-88B2-95B4A103421C}" destId="{14F2589D-D85D-44E8-BF78-1BE4A161BDAF}" srcOrd="2" destOrd="0" presId="urn:microsoft.com/office/officeart/2005/8/layout/chevron1"/>
    <dgm:cxn modelId="{2A51A190-94C8-40DD-8D60-57F32D2984D7}" type="presParOf" srcId="{55B8ED5D-7053-419C-88B2-95B4A103421C}" destId="{DF13458C-CEF7-4555-9854-457A404B5E58}" srcOrd="3" destOrd="0" presId="urn:microsoft.com/office/officeart/2005/8/layout/chevron1"/>
    <dgm:cxn modelId="{9FD76CE5-48B1-4C7B-8A51-B586F6883E59}" type="presParOf" srcId="{55B8ED5D-7053-419C-88B2-95B4A103421C}" destId="{532808FE-2E3C-41EB-83B2-A250B2BCF1CB}" srcOrd="4" destOrd="0" presId="urn:microsoft.com/office/officeart/2005/8/layout/chevron1"/>
    <dgm:cxn modelId="{5ED77B07-1848-457C-AEFA-6E9F937DD245}" type="presParOf" srcId="{55B8ED5D-7053-419C-88B2-95B4A103421C}" destId="{946F6AE8-0C34-4060-BBA9-DF6F49B353EA}" srcOrd="5" destOrd="0" presId="urn:microsoft.com/office/officeart/2005/8/layout/chevron1"/>
    <dgm:cxn modelId="{BCEEB694-3874-497C-9F22-4FCF50B37B8B}" type="presParOf" srcId="{55B8ED5D-7053-419C-88B2-95B4A103421C}" destId="{AB397570-D7AC-42E6-B8A5-9E489B45B040}" srcOrd="6" destOrd="0" presId="urn:microsoft.com/office/officeart/2005/8/layout/chevron1"/>
    <dgm:cxn modelId="{E12AC505-CFF6-48C8-B678-E3D130B95765}" type="presParOf" srcId="{55B8ED5D-7053-419C-88B2-95B4A103421C}" destId="{08B98CCB-D4EE-474A-8955-0C18EDA191B2}" srcOrd="7" destOrd="0" presId="urn:microsoft.com/office/officeart/2005/8/layout/chevron1"/>
    <dgm:cxn modelId="{2B625FDA-968A-4DBA-A4DF-F654EC055CA9}" type="presParOf" srcId="{55B8ED5D-7053-419C-88B2-95B4A103421C}" destId="{BCD27D7D-815F-4F0B-BFF5-F2BF2B8E4ADD}" srcOrd="8" destOrd="0" presId="urn:microsoft.com/office/officeart/2005/8/layout/chevron1"/>
    <dgm:cxn modelId="{7CB90E25-42AC-4B22-98DD-C3B0C910F82E}" type="presParOf" srcId="{55B8ED5D-7053-419C-88B2-95B4A103421C}" destId="{F6FC75A0-7717-4282-AFFE-6CF8869230DD}" srcOrd="9" destOrd="0" presId="urn:microsoft.com/office/officeart/2005/8/layout/chevron1"/>
    <dgm:cxn modelId="{16C80C28-C880-40BB-A187-82988A22352D}" type="presParOf" srcId="{55B8ED5D-7053-419C-88B2-95B4A103421C}" destId="{6B2A4325-1730-40B6-AFDA-6BB8FDC36B07}" srcOrd="10" destOrd="0" presId="urn:microsoft.com/office/officeart/2005/8/layout/chevron1"/>
    <dgm:cxn modelId="{972DA9CE-D13D-4530-A866-B7EA0868BE78}" type="presParOf" srcId="{55B8ED5D-7053-419C-88B2-95B4A103421C}" destId="{15680C96-1743-497E-AB9E-71B6BAF72774}" srcOrd="11" destOrd="0" presId="urn:microsoft.com/office/officeart/2005/8/layout/chevron1"/>
    <dgm:cxn modelId="{52A8D267-5BB3-45A3-8B6D-DF5F7E9B6D19}" type="presParOf" srcId="{55B8ED5D-7053-419C-88B2-95B4A103421C}" destId="{387037F9-46EB-41F3-863A-CF3FC170DB05}" srcOrd="12" destOrd="0" presId="urn:microsoft.com/office/officeart/2005/8/layout/chevron1"/>
    <dgm:cxn modelId="{73DF7F31-F82C-4457-B843-D112CCD24440}" type="presParOf" srcId="{55B8ED5D-7053-419C-88B2-95B4A103421C}" destId="{CF84284B-6B69-4814-8BA7-8FE71D8E6822}" srcOrd="13" destOrd="0" presId="urn:microsoft.com/office/officeart/2005/8/layout/chevron1"/>
    <dgm:cxn modelId="{275CB191-C968-4D7E-A99E-616A808FE2B4}" type="presParOf" srcId="{55B8ED5D-7053-419C-88B2-95B4A103421C}" destId="{A3ED802F-9CD3-4EA4-8F26-BAA7C728391B}" srcOrd="14" destOrd="0" presId="urn:microsoft.com/office/officeart/2005/8/layout/chevron1"/>
    <dgm:cxn modelId="{97B34AC7-A93D-46DC-BB23-AAC857E2BD84}" type="presParOf" srcId="{55B8ED5D-7053-419C-88B2-95B4A103421C}" destId="{A6CE093E-082E-4D8D-964E-AF4DC2DE5743}" srcOrd="15" destOrd="0" presId="urn:microsoft.com/office/officeart/2005/8/layout/chevron1"/>
    <dgm:cxn modelId="{A9A28883-C2AE-46C2-BE55-15133E82A7C7}"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19B71989-836C-401A-90C7-A2400D10E660}" srcId="{03DC68DB-979F-4D55-9075-5D576F95CDE1}" destId="{35A71532-C342-459B-AC75-8FF8165650EF}" srcOrd="1" destOrd="0" parTransId="{96AC69FE-5E58-4BAB-BE78-9111F78F14D5}" sibTransId="{CD9CBD3F-2D87-4C12-9D4F-1CAEBD1189E8}"/>
    <dgm:cxn modelId="{F58D16E4-3A6D-4761-B684-B1D1A76A1711}" type="presOf" srcId="{B763B6CD-DEB0-4C43-84FC-F8A243312A12}" destId="{A3ED802F-9CD3-4EA4-8F26-BAA7C728391B}" srcOrd="0" destOrd="0" presId="urn:microsoft.com/office/officeart/2005/8/layout/chevron1"/>
    <dgm:cxn modelId="{4B7FBB86-BFC7-45E0-8569-4CD87AC8E782}" type="presOf" srcId="{0950A7B6-77BC-43FA-AD38-1A8484D3FF29}" destId="{A0134BE8-791E-4732-AF19-8CEA9D3D94B3}" srcOrd="0" destOrd="0" presId="urn:microsoft.com/office/officeart/2005/8/layout/chevron1"/>
    <dgm:cxn modelId="{AC58FE90-F5CA-4B8C-B6EA-2F67C1A4DB94}"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A6FE8E57-E499-4A44-AD8D-4DE31C11CD6A}" type="presOf" srcId="{4692D594-0AB6-499C-A6C6-7893AB963CB2}" destId="{BCD27D7D-815F-4F0B-BFF5-F2BF2B8E4ADD}" srcOrd="0" destOrd="0" presId="urn:microsoft.com/office/officeart/2005/8/layout/chevron1"/>
    <dgm:cxn modelId="{F93D7D49-1781-43F5-9175-1A7FBA9FF1ED}" type="presOf" srcId="{DAA5A352-7C03-4989-AEC5-1DBDD6C021F7}" destId="{532808FE-2E3C-41EB-83B2-A250B2BCF1CB}"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9531CA47-BE21-4E87-95D7-6D504C4B7936}" type="presOf" srcId="{35A71532-C342-459B-AC75-8FF8165650EF}" destId="{14F2589D-D85D-44E8-BF78-1BE4A161BDAF}" srcOrd="0" destOrd="0" presId="urn:microsoft.com/office/officeart/2005/8/layout/chevron1"/>
    <dgm:cxn modelId="{4FE7FBC7-DF35-496D-91E4-7AFF97B38751}" type="presOf" srcId="{D4338E6B-C70A-4106-A49F-A863D8616B18}" destId="{AB397570-D7AC-42E6-B8A5-9E489B45B040}" srcOrd="0" destOrd="0" presId="urn:microsoft.com/office/officeart/2005/8/layout/chevron1"/>
    <dgm:cxn modelId="{25098AAC-2E76-43FF-8979-FA2BB1251F72}" type="presOf" srcId="{02794C5D-6825-4C24-872F-3762BD4B8A41}" destId="{8DF2B616-55F5-44F3-8829-2EA6D71EDF4F}" srcOrd="0" destOrd="0" presId="urn:microsoft.com/office/officeart/2005/8/layout/chevron1"/>
    <dgm:cxn modelId="{AD3E3D2F-2B73-424B-9C08-D2A80BB0DFA7}" type="presOf" srcId="{03DC68DB-979F-4D55-9075-5D576F95CDE1}" destId="{55B8ED5D-7053-419C-88B2-95B4A103421C}"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AEEEC84B-B85C-4EF4-BD63-E89D715E5902}" srcId="{03DC68DB-979F-4D55-9075-5D576F95CDE1}" destId="{0950A7B6-77BC-43FA-AD38-1A8484D3FF29}" srcOrd="8" destOrd="0" parTransId="{9E74E060-E0DB-4B91-A497-32CEB4202CE8}" sibTransId="{DF6D4166-6DC1-444A-A607-299409A70902}"/>
    <dgm:cxn modelId="{47F6CACC-920E-4935-B7FC-89B529F3749D}" type="presOf" srcId="{2B2AE621-0B8F-4C14-B6FA-67918A252C4E}" destId="{387037F9-46EB-41F3-863A-CF3FC170DB05}" srcOrd="0" destOrd="0" presId="urn:microsoft.com/office/officeart/2005/8/layout/chevron1"/>
    <dgm:cxn modelId="{D2D9713F-7500-414A-8BD8-2B68774D8AF6}" type="presParOf" srcId="{55B8ED5D-7053-419C-88B2-95B4A103421C}" destId="{8DF2B616-55F5-44F3-8829-2EA6D71EDF4F}" srcOrd="0" destOrd="0" presId="urn:microsoft.com/office/officeart/2005/8/layout/chevron1"/>
    <dgm:cxn modelId="{B541C691-8DDC-4F40-8F3A-E549E979BC86}" type="presParOf" srcId="{55B8ED5D-7053-419C-88B2-95B4A103421C}" destId="{F848E249-9859-4534-AF6B-2A0AD49BA6FD}" srcOrd="1" destOrd="0" presId="urn:microsoft.com/office/officeart/2005/8/layout/chevron1"/>
    <dgm:cxn modelId="{082F016B-E9AA-48D7-9533-5DB3397BBD49}" type="presParOf" srcId="{55B8ED5D-7053-419C-88B2-95B4A103421C}" destId="{14F2589D-D85D-44E8-BF78-1BE4A161BDAF}" srcOrd="2" destOrd="0" presId="urn:microsoft.com/office/officeart/2005/8/layout/chevron1"/>
    <dgm:cxn modelId="{8E0C5484-4626-4483-B232-56AE0749864D}" type="presParOf" srcId="{55B8ED5D-7053-419C-88B2-95B4A103421C}" destId="{DF13458C-CEF7-4555-9854-457A404B5E58}" srcOrd="3" destOrd="0" presId="urn:microsoft.com/office/officeart/2005/8/layout/chevron1"/>
    <dgm:cxn modelId="{9645DF3B-B5F3-4062-A272-48D3E48AE07C}" type="presParOf" srcId="{55B8ED5D-7053-419C-88B2-95B4A103421C}" destId="{532808FE-2E3C-41EB-83B2-A250B2BCF1CB}" srcOrd="4" destOrd="0" presId="urn:microsoft.com/office/officeart/2005/8/layout/chevron1"/>
    <dgm:cxn modelId="{84BB6C5D-2CFD-4A94-A06E-C9D7E28D1913}" type="presParOf" srcId="{55B8ED5D-7053-419C-88B2-95B4A103421C}" destId="{946F6AE8-0C34-4060-BBA9-DF6F49B353EA}" srcOrd="5" destOrd="0" presId="urn:microsoft.com/office/officeart/2005/8/layout/chevron1"/>
    <dgm:cxn modelId="{7B591FB3-0ACD-41C9-A64E-50676C8E70E7}" type="presParOf" srcId="{55B8ED5D-7053-419C-88B2-95B4A103421C}" destId="{AB397570-D7AC-42E6-B8A5-9E489B45B040}" srcOrd="6" destOrd="0" presId="urn:microsoft.com/office/officeart/2005/8/layout/chevron1"/>
    <dgm:cxn modelId="{259926B1-9E2E-4C80-B5AB-C8177B0955F7}" type="presParOf" srcId="{55B8ED5D-7053-419C-88B2-95B4A103421C}" destId="{08B98CCB-D4EE-474A-8955-0C18EDA191B2}" srcOrd="7" destOrd="0" presId="urn:microsoft.com/office/officeart/2005/8/layout/chevron1"/>
    <dgm:cxn modelId="{FCCAD6AC-E4D6-4AA8-ADFC-6B6BD7E92923}" type="presParOf" srcId="{55B8ED5D-7053-419C-88B2-95B4A103421C}" destId="{BCD27D7D-815F-4F0B-BFF5-F2BF2B8E4ADD}" srcOrd="8" destOrd="0" presId="urn:microsoft.com/office/officeart/2005/8/layout/chevron1"/>
    <dgm:cxn modelId="{35AF3BFD-966E-46E9-9852-63C6C6034BC1}" type="presParOf" srcId="{55B8ED5D-7053-419C-88B2-95B4A103421C}" destId="{F6FC75A0-7717-4282-AFFE-6CF8869230DD}" srcOrd="9" destOrd="0" presId="urn:microsoft.com/office/officeart/2005/8/layout/chevron1"/>
    <dgm:cxn modelId="{1AB29CAF-09C5-4F1E-BE32-9550143E5F0A}" type="presParOf" srcId="{55B8ED5D-7053-419C-88B2-95B4A103421C}" destId="{6B2A4325-1730-40B6-AFDA-6BB8FDC36B07}" srcOrd="10" destOrd="0" presId="urn:microsoft.com/office/officeart/2005/8/layout/chevron1"/>
    <dgm:cxn modelId="{3E0C50A3-BF02-49CC-9DE8-5FFD32613006}" type="presParOf" srcId="{55B8ED5D-7053-419C-88B2-95B4A103421C}" destId="{15680C96-1743-497E-AB9E-71B6BAF72774}" srcOrd="11" destOrd="0" presId="urn:microsoft.com/office/officeart/2005/8/layout/chevron1"/>
    <dgm:cxn modelId="{D1B08F89-D6D3-4602-A56E-C485DA6038C9}" type="presParOf" srcId="{55B8ED5D-7053-419C-88B2-95B4A103421C}" destId="{387037F9-46EB-41F3-863A-CF3FC170DB05}" srcOrd="12" destOrd="0" presId="urn:microsoft.com/office/officeart/2005/8/layout/chevron1"/>
    <dgm:cxn modelId="{6F7AC6BF-5536-4D61-A1EF-4FD7B779FD5E}" type="presParOf" srcId="{55B8ED5D-7053-419C-88B2-95B4A103421C}" destId="{CF84284B-6B69-4814-8BA7-8FE71D8E6822}" srcOrd="13" destOrd="0" presId="urn:microsoft.com/office/officeart/2005/8/layout/chevron1"/>
    <dgm:cxn modelId="{BB8AAD98-7718-4759-A4EF-54DEB23A2F08}" type="presParOf" srcId="{55B8ED5D-7053-419C-88B2-95B4A103421C}" destId="{A3ED802F-9CD3-4EA4-8F26-BAA7C728391B}" srcOrd="14" destOrd="0" presId="urn:microsoft.com/office/officeart/2005/8/layout/chevron1"/>
    <dgm:cxn modelId="{A780BBDE-84D5-4487-8ECF-7CCCB3EC8FF9}" type="presParOf" srcId="{55B8ED5D-7053-419C-88B2-95B4A103421C}" destId="{A6CE093E-082E-4D8D-964E-AF4DC2DE5743}" srcOrd="15" destOrd="0" presId="urn:microsoft.com/office/officeart/2005/8/layout/chevron1"/>
    <dgm:cxn modelId="{5806FEF6-A32C-4F3C-B44E-5B75309FA72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19B71989-836C-401A-90C7-A2400D10E660}" srcId="{03DC68DB-979F-4D55-9075-5D576F95CDE1}" destId="{35A71532-C342-459B-AC75-8FF8165650EF}" srcOrd="1" destOrd="0" parTransId="{96AC69FE-5E58-4BAB-BE78-9111F78F14D5}" sibTransId="{CD9CBD3F-2D87-4C12-9D4F-1CAEBD1189E8}"/>
    <dgm:cxn modelId="{F887664E-3BE9-43F0-9B96-8EC72CC8BC1B}" type="presOf" srcId="{2B2AE621-0B8F-4C14-B6FA-67918A252C4E}" destId="{387037F9-46EB-41F3-863A-CF3FC170DB05}" srcOrd="0" destOrd="0" presId="urn:microsoft.com/office/officeart/2005/8/layout/chevron1"/>
    <dgm:cxn modelId="{0E3B2C0C-5002-459C-9526-446EA3630964}" type="presOf" srcId="{35A71532-C342-459B-AC75-8FF8165650EF}" destId="{14F2589D-D85D-44E8-BF78-1BE4A161BDAF}" srcOrd="0" destOrd="0" presId="urn:microsoft.com/office/officeart/2005/8/layout/chevron1"/>
    <dgm:cxn modelId="{E5CC6F78-6D0C-46E6-84F5-F16C9D2F454A}" type="presOf" srcId="{B763B6CD-DEB0-4C43-84FC-F8A243312A12}" destId="{A3ED802F-9CD3-4EA4-8F26-BAA7C728391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5BD3F9D9-3809-4F8F-AB91-1A0FFAB3C285}" type="presOf" srcId="{02794C5D-6825-4C24-872F-3762BD4B8A41}" destId="{8DF2B616-55F5-44F3-8829-2EA6D71EDF4F}" srcOrd="0" destOrd="0" presId="urn:microsoft.com/office/officeart/2005/8/layout/chevron1"/>
    <dgm:cxn modelId="{6D10039B-D1CF-4952-B37B-6437EE0BE083}" type="presOf" srcId="{D4338E6B-C70A-4106-A49F-A863D8616B18}" destId="{AB397570-D7AC-42E6-B8A5-9E489B45B040}" srcOrd="0" destOrd="0" presId="urn:microsoft.com/office/officeart/2005/8/layout/chevron1"/>
    <dgm:cxn modelId="{CF0252C5-864E-418C-956D-CC6B257E0F75}"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0C8E2DB7-5495-4E3C-AAAF-0BEE91C7A1F9}"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920811F7-960E-4AB9-BE69-CBBD7B2C22EA}"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DA76D2C6-EDBE-49FA-9E89-8624D00D0E29}" type="presOf" srcId="{2F09A308-546E-47A8-9CCF-0B1FCD0448F2}" destId="{6B2A4325-1730-40B6-AFDA-6BB8FDC36B07}" srcOrd="0" destOrd="0" presId="urn:microsoft.com/office/officeart/2005/8/layout/chevron1"/>
    <dgm:cxn modelId="{9D71B12A-D162-42DF-9C8B-C175E26B4878}" type="presOf" srcId="{03DC68DB-979F-4D55-9075-5D576F95CDE1}" destId="{55B8ED5D-7053-419C-88B2-95B4A103421C}" srcOrd="0" destOrd="0" presId="urn:microsoft.com/office/officeart/2005/8/layout/chevron1"/>
    <dgm:cxn modelId="{13BD97A7-7BE1-4430-A097-3E80FA72C9DE}" type="presParOf" srcId="{55B8ED5D-7053-419C-88B2-95B4A103421C}" destId="{8DF2B616-55F5-44F3-8829-2EA6D71EDF4F}" srcOrd="0" destOrd="0" presId="urn:microsoft.com/office/officeart/2005/8/layout/chevron1"/>
    <dgm:cxn modelId="{365214ED-B2B9-4601-B2A8-D37A7D4E230C}" type="presParOf" srcId="{55B8ED5D-7053-419C-88B2-95B4A103421C}" destId="{F848E249-9859-4534-AF6B-2A0AD49BA6FD}" srcOrd="1" destOrd="0" presId="urn:microsoft.com/office/officeart/2005/8/layout/chevron1"/>
    <dgm:cxn modelId="{0C6C1F67-97F2-4FD4-95E4-3667FE58354F}" type="presParOf" srcId="{55B8ED5D-7053-419C-88B2-95B4A103421C}" destId="{14F2589D-D85D-44E8-BF78-1BE4A161BDAF}" srcOrd="2" destOrd="0" presId="urn:microsoft.com/office/officeart/2005/8/layout/chevron1"/>
    <dgm:cxn modelId="{F4681876-73AB-4539-8950-11BB6B4DB33E}" type="presParOf" srcId="{55B8ED5D-7053-419C-88B2-95B4A103421C}" destId="{DF13458C-CEF7-4555-9854-457A404B5E58}" srcOrd="3" destOrd="0" presId="urn:microsoft.com/office/officeart/2005/8/layout/chevron1"/>
    <dgm:cxn modelId="{729AF592-DF51-42C4-A9C1-C746B3691B23}" type="presParOf" srcId="{55B8ED5D-7053-419C-88B2-95B4A103421C}" destId="{532808FE-2E3C-41EB-83B2-A250B2BCF1CB}" srcOrd="4" destOrd="0" presId="urn:microsoft.com/office/officeart/2005/8/layout/chevron1"/>
    <dgm:cxn modelId="{C774185B-DF83-4DF2-A4BD-C4394AEAC615}" type="presParOf" srcId="{55B8ED5D-7053-419C-88B2-95B4A103421C}" destId="{946F6AE8-0C34-4060-BBA9-DF6F49B353EA}" srcOrd="5" destOrd="0" presId="urn:microsoft.com/office/officeart/2005/8/layout/chevron1"/>
    <dgm:cxn modelId="{7BE5A8FA-0559-4A4F-BDE5-B2BDB77C2B8C}" type="presParOf" srcId="{55B8ED5D-7053-419C-88B2-95B4A103421C}" destId="{AB397570-D7AC-42E6-B8A5-9E489B45B040}" srcOrd="6" destOrd="0" presId="urn:microsoft.com/office/officeart/2005/8/layout/chevron1"/>
    <dgm:cxn modelId="{428E6C64-0884-4807-8D96-A556D6E19E4D}" type="presParOf" srcId="{55B8ED5D-7053-419C-88B2-95B4A103421C}" destId="{08B98CCB-D4EE-474A-8955-0C18EDA191B2}" srcOrd="7" destOrd="0" presId="urn:microsoft.com/office/officeart/2005/8/layout/chevron1"/>
    <dgm:cxn modelId="{F55C6D03-0F2A-40B9-962E-B472AC0FDDDC}" type="presParOf" srcId="{55B8ED5D-7053-419C-88B2-95B4A103421C}" destId="{BCD27D7D-815F-4F0B-BFF5-F2BF2B8E4ADD}" srcOrd="8" destOrd="0" presId="urn:microsoft.com/office/officeart/2005/8/layout/chevron1"/>
    <dgm:cxn modelId="{C3B287BC-F3BE-4C51-934E-76948C37B38A}" type="presParOf" srcId="{55B8ED5D-7053-419C-88B2-95B4A103421C}" destId="{F6FC75A0-7717-4282-AFFE-6CF8869230DD}" srcOrd="9" destOrd="0" presId="urn:microsoft.com/office/officeart/2005/8/layout/chevron1"/>
    <dgm:cxn modelId="{A6A08016-A5A7-4351-871F-DE346029CFCC}" type="presParOf" srcId="{55B8ED5D-7053-419C-88B2-95B4A103421C}" destId="{6B2A4325-1730-40B6-AFDA-6BB8FDC36B07}" srcOrd="10" destOrd="0" presId="urn:microsoft.com/office/officeart/2005/8/layout/chevron1"/>
    <dgm:cxn modelId="{6405D922-DDA6-4E73-A9AA-CBC2F76C31D0}" type="presParOf" srcId="{55B8ED5D-7053-419C-88B2-95B4A103421C}" destId="{15680C96-1743-497E-AB9E-71B6BAF72774}" srcOrd="11" destOrd="0" presId="urn:microsoft.com/office/officeart/2005/8/layout/chevron1"/>
    <dgm:cxn modelId="{EA5336CE-0CBA-4416-AD95-A3E76C1DE76D}" type="presParOf" srcId="{55B8ED5D-7053-419C-88B2-95B4A103421C}" destId="{387037F9-46EB-41F3-863A-CF3FC170DB05}" srcOrd="12" destOrd="0" presId="urn:microsoft.com/office/officeart/2005/8/layout/chevron1"/>
    <dgm:cxn modelId="{56C94378-69FB-4901-BDC6-BEC78BB15043}" type="presParOf" srcId="{55B8ED5D-7053-419C-88B2-95B4A103421C}" destId="{CF84284B-6B69-4814-8BA7-8FE71D8E6822}" srcOrd="13" destOrd="0" presId="urn:microsoft.com/office/officeart/2005/8/layout/chevron1"/>
    <dgm:cxn modelId="{2D1846D1-94C5-4702-92C7-DB110404D743}" type="presParOf" srcId="{55B8ED5D-7053-419C-88B2-95B4A103421C}" destId="{A3ED802F-9CD3-4EA4-8F26-BAA7C728391B}" srcOrd="14" destOrd="0" presId="urn:microsoft.com/office/officeart/2005/8/layout/chevron1"/>
    <dgm:cxn modelId="{6D75013E-07A1-40A7-A99C-6E17DF4DAA72}" type="presParOf" srcId="{55B8ED5D-7053-419C-88B2-95B4A103421C}" destId="{A6CE093E-082E-4D8D-964E-AF4DC2DE5743}" srcOrd="15" destOrd="0" presId="urn:microsoft.com/office/officeart/2005/8/layout/chevron1"/>
    <dgm:cxn modelId="{56E3A9A9-203A-45C1-9BA0-22C421161ACB}"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93ED347D-4272-42FA-BDD3-191D2523CD41}"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6438968-0F48-4F50-94FD-5DC6134312FE}"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4FDD66A-33B2-42CB-B9AA-6ACEA2EE54E4}" type="presOf" srcId="{4692D594-0AB6-499C-A6C6-7893AB963CB2}" destId="{BCD27D7D-815F-4F0B-BFF5-F2BF2B8E4ADD}" srcOrd="0" destOrd="0" presId="urn:microsoft.com/office/officeart/2005/8/layout/chevron1"/>
    <dgm:cxn modelId="{B4C12A27-1E7E-4DFB-B72E-7FBD4C046C50}" type="presOf" srcId="{B763B6CD-DEB0-4C43-84FC-F8A243312A12}" destId="{A3ED802F-9CD3-4EA4-8F26-BAA7C728391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369CD456-5BFE-4916-BF3E-212E16B01407}" type="presOf" srcId="{03DC68DB-979F-4D55-9075-5D576F95CDE1}" destId="{55B8ED5D-7053-419C-88B2-95B4A103421C}" srcOrd="0" destOrd="0" presId="urn:microsoft.com/office/officeart/2005/8/layout/chevron1"/>
    <dgm:cxn modelId="{ED4005D8-BA96-4B54-88AA-60498AE03765}" type="presOf" srcId="{DAA5A352-7C03-4989-AEC5-1DBDD6C021F7}" destId="{532808FE-2E3C-41EB-83B2-A250B2BCF1CB}" srcOrd="0" destOrd="0" presId="urn:microsoft.com/office/officeart/2005/8/layout/chevron1"/>
    <dgm:cxn modelId="{C7D72640-D825-4C73-904A-856498F10F88}"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59974BF9-3CAA-4D9E-942B-00BFC5B53853}"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EF01C3B-C28B-4901-939E-2C017BA97389}" type="presOf" srcId="{02794C5D-6825-4C24-872F-3762BD4B8A41}" destId="{8DF2B616-55F5-44F3-8829-2EA6D71EDF4F}" srcOrd="0" destOrd="0" presId="urn:microsoft.com/office/officeart/2005/8/layout/chevron1"/>
    <dgm:cxn modelId="{9D360C99-CFCB-4197-8609-D8F709963607}"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14A865ED-243A-4723-929D-D757587C6967}" type="presParOf" srcId="{55B8ED5D-7053-419C-88B2-95B4A103421C}" destId="{8DF2B616-55F5-44F3-8829-2EA6D71EDF4F}" srcOrd="0" destOrd="0" presId="urn:microsoft.com/office/officeart/2005/8/layout/chevron1"/>
    <dgm:cxn modelId="{168A7A30-C8AA-46FA-B93E-7E151B160475}" type="presParOf" srcId="{55B8ED5D-7053-419C-88B2-95B4A103421C}" destId="{F848E249-9859-4534-AF6B-2A0AD49BA6FD}" srcOrd="1" destOrd="0" presId="urn:microsoft.com/office/officeart/2005/8/layout/chevron1"/>
    <dgm:cxn modelId="{E553285D-7650-4A99-905A-9287C346CAC6}" type="presParOf" srcId="{55B8ED5D-7053-419C-88B2-95B4A103421C}" destId="{14F2589D-D85D-44E8-BF78-1BE4A161BDAF}" srcOrd="2" destOrd="0" presId="urn:microsoft.com/office/officeart/2005/8/layout/chevron1"/>
    <dgm:cxn modelId="{2DB9646A-90C6-4CCC-87AD-8D3F0D480A90}" type="presParOf" srcId="{55B8ED5D-7053-419C-88B2-95B4A103421C}" destId="{DF13458C-CEF7-4555-9854-457A404B5E58}" srcOrd="3" destOrd="0" presId="urn:microsoft.com/office/officeart/2005/8/layout/chevron1"/>
    <dgm:cxn modelId="{2572F921-B2EA-4B5E-BCE4-F02DAAEC2CDA}" type="presParOf" srcId="{55B8ED5D-7053-419C-88B2-95B4A103421C}" destId="{532808FE-2E3C-41EB-83B2-A250B2BCF1CB}" srcOrd="4" destOrd="0" presId="urn:microsoft.com/office/officeart/2005/8/layout/chevron1"/>
    <dgm:cxn modelId="{1E6445D0-6AB6-4B84-A9E0-6CD63837B29F}" type="presParOf" srcId="{55B8ED5D-7053-419C-88B2-95B4A103421C}" destId="{946F6AE8-0C34-4060-BBA9-DF6F49B353EA}" srcOrd="5" destOrd="0" presId="urn:microsoft.com/office/officeart/2005/8/layout/chevron1"/>
    <dgm:cxn modelId="{1A38F9A2-F8C3-480A-ADE0-95AC29F62A1B}" type="presParOf" srcId="{55B8ED5D-7053-419C-88B2-95B4A103421C}" destId="{AB397570-D7AC-42E6-B8A5-9E489B45B040}" srcOrd="6" destOrd="0" presId="urn:microsoft.com/office/officeart/2005/8/layout/chevron1"/>
    <dgm:cxn modelId="{1D842B5A-523E-4E8B-9215-4D4832CC2E79}" type="presParOf" srcId="{55B8ED5D-7053-419C-88B2-95B4A103421C}" destId="{08B98CCB-D4EE-474A-8955-0C18EDA191B2}" srcOrd="7" destOrd="0" presId="urn:microsoft.com/office/officeart/2005/8/layout/chevron1"/>
    <dgm:cxn modelId="{EFB5493B-484B-4DE6-9FFD-43773ECD76D2}" type="presParOf" srcId="{55B8ED5D-7053-419C-88B2-95B4A103421C}" destId="{BCD27D7D-815F-4F0B-BFF5-F2BF2B8E4ADD}" srcOrd="8" destOrd="0" presId="urn:microsoft.com/office/officeart/2005/8/layout/chevron1"/>
    <dgm:cxn modelId="{1D2A2A14-FF4E-4EF4-A3A5-6713BD9B6924}" type="presParOf" srcId="{55B8ED5D-7053-419C-88B2-95B4A103421C}" destId="{F6FC75A0-7717-4282-AFFE-6CF8869230DD}" srcOrd="9" destOrd="0" presId="urn:microsoft.com/office/officeart/2005/8/layout/chevron1"/>
    <dgm:cxn modelId="{31FBDBB6-EF51-4710-817C-67754E4A1A42}" type="presParOf" srcId="{55B8ED5D-7053-419C-88B2-95B4A103421C}" destId="{6B2A4325-1730-40B6-AFDA-6BB8FDC36B07}" srcOrd="10" destOrd="0" presId="urn:microsoft.com/office/officeart/2005/8/layout/chevron1"/>
    <dgm:cxn modelId="{8BB64253-333A-4B27-9A71-1B3211B7B74E}" type="presParOf" srcId="{55B8ED5D-7053-419C-88B2-95B4A103421C}" destId="{15680C96-1743-497E-AB9E-71B6BAF72774}" srcOrd="11" destOrd="0" presId="urn:microsoft.com/office/officeart/2005/8/layout/chevron1"/>
    <dgm:cxn modelId="{DB3E4897-5ABA-4FC1-8708-263A9C3D7900}" type="presParOf" srcId="{55B8ED5D-7053-419C-88B2-95B4A103421C}" destId="{387037F9-46EB-41F3-863A-CF3FC170DB05}" srcOrd="12" destOrd="0" presId="urn:microsoft.com/office/officeart/2005/8/layout/chevron1"/>
    <dgm:cxn modelId="{CDAB5791-70A3-45C9-BED7-1284FEDB5D69}" type="presParOf" srcId="{55B8ED5D-7053-419C-88B2-95B4A103421C}" destId="{CF84284B-6B69-4814-8BA7-8FE71D8E6822}" srcOrd="13" destOrd="0" presId="urn:microsoft.com/office/officeart/2005/8/layout/chevron1"/>
    <dgm:cxn modelId="{82D573D5-7C76-46FA-B3D5-2E81C87CA643}" type="presParOf" srcId="{55B8ED5D-7053-419C-88B2-95B4A103421C}" destId="{A3ED802F-9CD3-4EA4-8F26-BAA7C728391B}" srcOrd="14" destOrd="0" presId="urn:microsoft.com/office/officeart/2005/8/layout/chevron1"/>
    <dgm:cxn modelId="{B01158D1-0D95-409C-B559-A2BB790E39E3}" type="presParOf" srcId="{55B8ED5D-7053-419C-88B2-95B4A103421C}" destId="{A6CE093E-082E-4D8D-964E-AF4DC2DE5743}" srcOrd="15" destOrd="0" presId="urn:microsoft.com/office/officeart/2005/8/layout/chevron1"/>
    <dgm:cxn modelId="{A84F240B-9305-442E-B118-17F722F8F3A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3BBEE328-41DC-4A16-A20E-D48C8FE5B398}" type="presOf" srcId="{03DC68DB-979F-4D55-9075-5D576F95CDE1}" destId="{55B8ED5D-7053-419C-88B2-95B4A103421C}" srcOrd="0" destOrd="0" presId="urn:microsoft.com/office/officeart/2005/8/layout/chevron1"/>
    <dgm:cxn modelId="{894145A1-0ABC-4F75-AAF5-345D9F639A90}" type="presOf" srcId="{35A71532-C342-459B-AC75-8FF8165650EF}" destId="{14F2589D-D85D-44E8-BF78-1BE4A161BDAF}"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82C29E77-3964-4846-9D99-5993C9CA5FCC}" type="presOf" srcId="{B763B6CD-DEB0-4C43-84FC-F8A243312A12}" destId="{A3ED802F-9CD3-4EA4-8F26-BAA7C728391B}" srcOrd="0" destOrd="0" presId="urn:microsoft.com/office/officeart/2005/8/layout/chevron1"/>
    <dgm:cxn modelId="{1AA7021F-2099-411D-8296-71F5EE947130}" type="presOf" srcId="{2B2AE621-0B8F-4C14-B6FA-67918A252C4E}" destId="{387037F9-46EB-41F3-863A-CF3FC170DB05}"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F3D91291-50D7-4772-817D-D670AA502BB0}" type="presOf" srcId="{0950A7B6-77BC-43FA-AD38-1A8484D3FF29}" destId="{A0134BE8-791E-4732-AF19-8CEA9D3D94B3}" srcOrd="0" destOrd="0" presId="urn:microsoft.com/office/officeart/2005/8/layout/chevron1"/>
    <dgm:cxn modelId="{43C714C4-684C-45DD-AF9D-873740E28981}" type="presOf" srcId="{D4338E6B-C70A-4106-A49F-A863D8616B18}" destId="{AB397570-D7AC-42E6-B8A5-9E489B45B040}" srcOrd="0" destOrd="0" presId="urn:microsoft.com/office/officeart/2005/8/layout/chevron1"/>
    <dgm:cxn modelId="{E3B1ED15-F50B-4E4D-A8D6-45250CC9AD06}"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4215C44-7E58-452A-BDE5-57A9691123B3}" type="presOf" srcId="{4692D594-0AB6-499C-A6C6-7893AB963CB2}" destId="{BCD27D7D-815F-4F0B-BFF5-F2BF2B8E4ADD}" srcOrd="0" destOrd="0" presId="urn:microsoft.com/office/officeart/2005/8/layout/chevron1"/>
    <dgm:cxn modelId="{5094134D-5AFD-4131-B952-657D39AB0F83}"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4F66D605-34C3-4AD3-8BBF-CE6F08354880}" type="presOf" srcId="{02794C5D-6825-4C24-872F-3762BD4B8A41}" destId="{8DF2B616-55F5-44F3-8829-2EA6D71EDF4F}" srcOrd="0" destOrd="0" presId="urn:microsoft.com/office/officeart/2005/8/layout/chevron1"/>
    <dgm:cxn modelId="{30AFF717-E645-485C-9559-4CE9B31965F1}" type="presParOf" srcId="{55B8ED5D-7053-419C-88B2-95B4A103421C}" destId="{8DF2B616-55F5-44F3-8829-2EA6D71EDF4F}" srcOrd="0" destOrd="0" presId="urn:microsoft.com/office/officeart/2005/8/layout/chevron1"/>
    <dgm:cxn modelId="{AB0B4301-15EC-4DF0-BE74-AFF661CD0069}" type="presParOf" srcId="{55B8ED5D-7053-419C-88B2-95B4A103421C}" destId="{F848E249-9859-4534-AF6B-2A0AD49BA6FD}" srcOrd="1" destOrd="0" presId="urn:microsoft.com/office/officeart/2005/8/layout/chevron1"/>
    <dgm:cxn modelId="{F09D77F6-9F53-4CA0-BCC2-392443E7246C}" type="presParOf" srcId="{55B8ED5D-7053-419C-88B2-95B4A103421C}" destId="{14F2589D-D85D-44E8-BF78-1BE4A161BDAF}" srcOrd="2" destOrd="0" presId="urn:microsoft.com/office/officeart/2005/8/layout/chevron1"/>
    <dgm:cxn modelId="{53DCA67D-8842-4594-8D0B-4F0FE1D158E1}" type="presParOf" srcId="{55B8ED5D-7053-419C-88B2-95B4A103421C}" destId="{DF13458C-CEF7-4555-9854-457A404B5E58}" srcOrd="3" destOrd="0" presId="urn:microsoft.com/office/officeart/2005/8/layout/chevron1"/>
    <dgm:cxn modelId="{67C55611-4957-49DC-9623-77A152643ACE}" type="presParOf" srcId="{55B8ED5D-7053-419C-88B2-95B4A103421C}" destId="{532808FE-2E3C-41EB-83B2-A250B2BCF1CB}" srcOrd="4" destOrd="0" presId="urn:microsoft.com/office/officeart/2005/8/layout/chevron1"/>
    <dgm:cxn modelId="{DCDD9082-8D82-4116-A62A-0D5CD81591E4}" type="presParOf" srcId="{55B8ED5D-7053-419C-88B2-95B4A103421C}" destId="{946F6AE8-0C34-4060-BBA9-DF6F49B353EA}" srcOrd="5" destOrd="0" presId="urn:microsoft.com/office/officeart/2005/8/layout/chevron1"/>
    <dgm:cxn modelId="{063D1941-4192-486E-9BA1-693B2C5C7105}" type="presParOf" srcId="{55B8ED5D-7053-419C-88B2-95B4A103421C}" destId="{AB397570-D7AC-42E6-B8A5-9E489B45B040}" srcOrd="6" destOrd="0" presId="urn:microsoft.com/office/officeart/2005/8/layout/chevron1"/>
    <dgm:cxn modelId="{256005A2-9173-4AF4-BB12-2004FA18B914}" type="presParOf" srcId="{55B8ED5D-7053-419C-88B2-95B4A103421C}" destId="{08B98CCB-D4EE-474A-8955-0C18EDA191B2}" srcOrd="7" destOrd="0" presId="urn:microsoft.com/office/officeart/2005/8/layout/chevron1"/>
    <dgm:cxn modelId="{B38CB382-CE81-4AAD-BA5A-9CD23ABBDB9F}" type="presParOf" srcId="{55B8ED5D-7053-419C-88B2-95B4A103421C}" destId="{BCD27D7D-815F-4F0B-BFF5-F2BF2B8E4ADD}" srcOrd="8" destOrd="0" presId="urn:microsoft.com/office/officeart/2005/8/layout/chevron1"/>
    <dgm:cxn modelId="{02E3AD5E-0F7B-4D7D-89F2-0D84D470C92F}" type="presParOf" srcId="{55B8ED5D-7053-419C-88B2-95B4A103421C}" destId="{F6FC75A0-7717-4282-AFFE-6CF8869230DD}" srcOrd="9" destOrd="0" presId="urn:microsoft.com/office/officeart/2005/8/layout/chevron1"/>
    <dgm:cxn modelId="{0ECE609B-7E6A-4A58-9C61-BF2502E788EF}" type="presParOf" srcId="{55B8ED5D-7053-419C-88B2-95B4A103421C}" destId="{6B2A4325-1730-40B6-AFDA-6BB8FDC36B07}" srcOrd="10" destOrd="0" presId="urn:microsoft.com/office/officeart/2005/8/layout/chevron1"/>
    <dgm:cxn modelId="{BAE84917-AD53-4F61-9BBD-CD861359C20A}" type="presParOf" srcId="{55B8ED5D-7053-419C-88B2-95B4A103421C}" destId="{15680C96-1743-497E-AB9E-71B6BAF72774}" srcOrd="11" destOrd="0" presId="urn:microsoft.com/office/officeart/2005/8/layout/chevron1"/>
    <dgm:cxn modelId="{9D57C7B0-9817-4D2E-A692-FB58144D4F35}" type="presParOf" srcId="{55B8ED5D-7053-419C-88B2-95B4A103421C}" destId="{387037F9-46EB-41F3-863A-CF3FC170DB05}" srcOrd="12" destOrd="0" presId="urn:microsoft.com/office/officeart/2005/8/layout/chevron1"/>
    <dgm:cxn modelId="{C64DFF1F-DED0-4358-80A0-39DAD82834B4}" type="presParOf" srcId="{55B8ED5D-7053-419C-88B2-95B4A103421C}" destId="{CF84284B-6B69-4814-8BA7-8FE71D8E6822}" srcOrd="13" destOrd="0" presId="urn:microsoft.com/office/officeart/2005/8/layout/chevron1"/>
    <dgm:cxn modelId="{2CA50011-5A45-4006-B992-748FCB7D341E}" type="presParOf" srcId="{55B8ED5D-7053-419C-88B2-95B4A103421C}" destId="{A3ED802F-9CD3-4EA4-8F26-BAA7C728391B}" srcOrd="14" destOrd="0" presId="urn:microsoft.com/office/officeart/2005/8/layout/chevron1"/>
    <dgm:cxn modelId="{16AF8210-62BE-45A8-B7B7-EB06A800E0AB}" type="presParOf" srcId="{55B8ED5D-7053-419C-88B2-95B4A103421C}" destId="{A6CE093E-082E-4D8D-964E-AF4DC2DE5743}" srcOrd="15" destOrd="0" presId="urn:microsoft.com/office/officeart/2005/8/layout/chevron1"/>
    <dgm:cxn modelId="{6A8AA3B2-B020-4965-A3D1-CE36207236F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7AEFF306-9BFC-45B8-8BB4-25F4C2F963A8}"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665A313-3FB6-4760-9414-CF0FF2336161}"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520B6817-B77B-4E59-BD31-32D129B80B3B}" type="presOf" srcId="{03DC68DB-979F-4D55-9075-5D576F95CDE1}" destId="{55B8ED5D-7053-419C-88B2-95B4A103421C}" srcOrd="0" destOrd="0" presId="urn:microsoft.com/office/officeart/2005/8/layout/chevron1"/>
    <dgm:cxn modelId="{FD469687-5346-45FC-832A-B1A43E59D6DC}" type="presOf" srcId="{4692D594-0AB6-499C-A6C6-7893AB963CB2}" destId="{BCD27D7D-815F-4F0B-BFF5-F2BF2B8E4ADD}" srcOrd="0" destOrd="0" presId="urn:microsoft.com/office/officeart/2005/8/layout/chevron1"/>
    <dgm:cxn modelId="{2B8E95E6-5790-4A63-B20E-0FA20466ECDF}"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B4850D1-26F1-462C-9C90-35D8F6D1A427}" type="presOf" srcId="{2B2AE621-0B8F-4C14-B6FA-67918A252C4E}" destId="{387037F9-46EB-41F3-863A-CF3FC170DB05}"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43AAE02B-7671-4E26-9BCE-5BD1EC890B81}" type="presOf" srcId="{35A71532-C342-459B-AC75-8FF8165650EF}" destId="{14F2589D-D85D-44E8-BF78-1BE4A161BDAF}" srcOrd="0" destOrd="0" presId="urn:microsoft.com/office/officeart/2005/8/layout/chevron1"/>
    <dgm:cxn modelId="{7AFFD3CB-327A-4EAC-8F5E-0D3314F3D07F}" type="presOf" srcId="{2F09A308-546E-47A8-9CCF-0B1FCD0448F2}" destId="{6B2A4325-1730-40B6-AFDA-6BB8FDC36B07}" srcOrd="0" destOrd="0" presId="urn:microsoft.com/office/officeart/2005/8/layout/chevron1"/>
    <dgm:cxn modelId="{FA55BF14-8F5F-4A62-9F5B-B477D5B52AA0}" type="presOf" srcId="{D4338E6B-C70A-4106-A49F-A863D8616B18}" destId="{AB397570-D7AC-42E6-B8A5-9E489B45B040}" srcOrd="0" destOrd="0" presId="urn:microsoft.com/office/officeart/2005/8/layout/chevron1"/>
    <dgm:cxn modelId="{390ABB3A-2E62-4A82-8D96-BC35D0C62A54}" type="presOf" srcId="{B763B6CD-DEB0-4C43-84FC-F8A243312A12}" destId="{A3ED802F-9CD3-4EA4-8F26-BAA7C728391B}" srcOrd="0" destOrd="0" presId="urn:microsoft.com/office/officeart/2005/8/layout/chevron1"/>
    <dgm:cxn modelId="{9074E2E6-EB89-4678-A4DA-0D9153DB91C6}" type="presParOf" srcId="{55B8ED5D-7053-419C-88B2-95B4A103421C}" destId="{8DF2B616-55F5-44F3-8829-2EA6D71EDF4F}" srcOrd="0" destOrd="0" presId="urn:microsoft.com/office/officeart/2005/8/layout/chevron1"/>
    <dgm:cxn modelId="{B10133C9-9914-40B9-9328-87B1A658818A}" type="presParOf" srcId="{55B8ED5D-7053-419C-88B2-95B4A103421C}" destId="{F848E249-9859-4534-AF6B-2A0AD49BA6FD}" srcOrd="1" destOrd="0" presId="urn:microsoft.com/office/officeart/2005/8/layout/chevron1"/>
    <dgm:cxn modelId="{00C41B97-D945-4358-B35F-DE029446CDB7}" type="presParOf" srcId="{55B8ED5D-7053-419C-88B2-95B4A103421C}" destId="{14F2589D-D85D-44E8-BF78-1BE4A161BDAF}" srcOrd="2" destOrd="0" presId="urn:microsoft.com/office/officeart/2005/8/layout/chevron1"/>
    <dgm:cxn modelId="{FC520D29-D4C4-4C37-B2C1-CB4545D6B7D9}" type="presParOf" srcId="{55B8ED5D-7053-419C-88B2-95B4A103421C}" destId="{DF13458C-CEF7-4555-9854-457A404B5E58}" srcOrd="3" destOrd="0" presId="urn:microsoft.com/office/officeart/2005/8/layout/chevron1"/>
    <dgm:cxn modelId="{E1983682-D7A9-4841-BB04-1B58181D82AB}" type="presParOf" srcId="{55B8ED5D-7053-419C-88B2-95B4A103421C}" destId="{532808FE-2E3C-41EB-83B2-A250B2BCF1CB}" srcOrd="4" destOrd="0" presId="urn:microsoft.com/office/officeart/2005/8/layout/chevron1"/>
    <dgm:cxn modelId="{DEED96E5-C55D-4584-8EF3-26FF549ABA36}" type="presParOf" srcId="{55B8ED5D-7053-419C-88B2-95B4A103421C}" destId="{946F6AE8-0C34-4060-BBA9-DF6F49B353EA}" srcOrd="5" destOrd="0" presId="urn:microsoft.com/office/officeart/2005/8/layout/chevron1"/>
    <dgm:cxn modelId="{95852A79-B614-4203-BB1E-F5DDE03F4C7C}" type="presParOf" srcId="{55B8ED5D-7053-419C-88B2-95B4A103421C}" destId="{AB397570-D7AC-42E6-B8A5-9E489B45B040}" srcOrd="6" destOrd="0" presId="urn:microsoft.com/office/officeart/2005/8/layout/chevron1"/>
    <dgm:cxn modelId="{B871DB2F-7177-4A6E-AD13-3E8B893E6DCF}" type="presParOf" srcId="{55B8ED5D-7053-419C-88B2-95B4A103421C}" destId="{08B98CCB-D4EE-474A-8955-0C18EDA191B2}" srcOrd="7" destOrd="0" presId="urn:microsoft.com/office/officeart/2005/8/layout/chevron1"/>
    <dgm:cxn modelId="{3659BDBA-D7B2-4DD9-89A8-94DABC743F95}" type="presParOf" srcId="{55B8ED5D-7053-419C-88B2-95B4A103421C}" destId="{BCD27D7D-815F-4F0B-BFF5-F2BF2B8E4ADD}" srcOrd="8" destOrd="0" presId="urn:microsoft.com/office/officeart/2005/8/layout/chevron1"/>
    <dgm:cxn modelId="{6EBA364F-7BED-4792-9B42-003A9FCADEFC}" type="presParOf" srcId="{55B8ED5D-7053-419C-88B2-95B4A103421C}" destId="{F6FC75A0-7717-4282-AFFE-6CF8869230DD}" srcOrd="9" destOrd="0" presId="urn:microsoft.com/office/officeart/2005/8/layout/chevron1"/>
    <dgm:cxn modelId="{C3268130-4DF5-4422-8217-6149781A1924}" type="presParOf" srcId="{55B8ED5D-7053-419C-88B2-95B4A103421C}" destId="{6B2A4325-1730-40B6-AFDA-6BB8FDC36B07}" srcOrd="10" destOrd="0" presId="urn:microsoft.com/office/officeart/2005/8/layout/chevron1"/>
    <dgm:cxn modelId="{FA59E59F-F0B9-4B7C-8857-0A9AECA70F91}" type="presParOf" srcId="{55B8ED5D-7053-419C-88B2-95B4A103421C}" destId="{15680C96-1743-497E-AB9E-71B6BAF72774}" srcOrd="11" destOrd="0" presId="urn:microsoft.com/office/officeart/2005/8/layout/chevron1"/>
    <dgm:cxn modelId="{0433FFCC-A028-4B23-B67B-32D9C3AB01E5}" type="presParOf" srcId="{55B8ED5D-7053-419C-88B2-95B4A103421C}" destId="{387037F9-46EB-41F3-863A-CF3FC170DB05}" srcOrd="12" destOrd="0" presId="urn:microsoft.com/office/officeart/2005/8/layout/chevron1"/>
    <dgm:cxn modelId="{97F08D7B-7740-476F-8CBC-7EDF12089C02}" type="presParOf" srcId="{55B8ED5D-7053-419C-88B2-95B4A103421C}" destId="{CF84284B-6B69-4814-8BA7-8FE71D8E6822}" srcOrd="13" destOrd="0" presId="urn:microsoft.com/office/officeart/2005/8/layout/chevron1"/>
    <dgm:cxn modelId="{466FD4B2-F3C5-4D56-92A9-DDFEBCCAB436}" type="presParOf" srcId="{55B8ED5D-7053-419C-88B2-95B4A103421C}" destId="{A3ED802F-9CD3-4EA4-8F26-BAA7C728391B}" srcOrd="14" destOrd="0" presId="urn:microsoft.com/office/officeart/2005/8/layout/chevron1"/>
    <dgm:cxn modelId="{5977F554-0288-49AA-A6D3-1E652E05782F}" type="presParOf" srcId="{55B8ED5D-7053-419C-88B2-95B4A103421C}" destId="{A6CE093E-082E-4D8D-964E-AF4DC2DE5743}" srcOrd="15" destOrd="0" presId="urn:microsoft.com/office/officeart/2005/8/layout/chevron1"/>
    <dgm:cxn modelId="{4C4AF7D0-07A9-4278-8885-F4270EAECF0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C5C2C5FD-B7BF-45FB-B71C-5F90BD7911D0}" type="presOf" srcId="{35A71532-C342-459B-AC75-8FF8165650EF}" destId="{14F2589D-D85D-44E8-BF78-1BE4A161BDAF}"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FA456656-E9DC-4B0B-BB13-92109D26414C}"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AE80D315-AFF9-47A2-9345-41354B58C578}" type="presOf" srcId="{2B2AE621-0B8F-4C14-B6FA-67918A252C4E}" destId="{387037F9-46EB-41F3-863A-CF3FC170DB05}" srcOrd="0" destOrd="0" presId="urn:microsoft.com/office/officeart/2005/8/layout/chevron1"/>
    <dgm:cxn modelId="{5A62E414-DA22-48B9-ACBD-6975FD4AF3B4}" type="presOf" srcId="{D4338E6B-C70A-4106-A49F-A863D8616B18}" destId="{AB397570-D7AC-42E6-B8A5-9E489B45B040}" srcOrd="0" destOrd="0" presId="urn:microsoft.com/office/officeart/2005/8/layout/chevron1"/>
    <dgm:cxn modelId="{643D774E-5642-4C9A-9EAE-B328D8214DB7}"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1A464886-6CC8-46B4-B3D7-CC1CD426C6F1}"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661DF5B7-0B71-43BB-B0E6-37E7052DAA1F}" type="presOf" srcId="{03DC68DB-979F-4D55-9075-5D576F95CDE1}" destId="{55B8ED5D-7053-419C-88B2-95B4A103421C}" srcOrd="0" destOrd="0" presId="urn:microsoft.com/office/officeart/2005/8/layout/chevron1"/>
    <dgm:cxn modelId="{C94D8380-57C2-431D-8A4E-B40C1E603560}" type="presOf" srcId="{B763B6CD-DEB0-4C43-84FC-F8A243312A12}" destId="{A3ED802F-9CD3-4EA4-8F26-BAA7C728391B}" srcOrd="0" destOrd="0" presId="urn:microsoft.com/office/officeart/2005/8/layout/chevron1"/>
    <dgm:cxn modelId="{8B16F2CE-CE3C-4E80-B256-D329FD2DC905}"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0504D841-40C5-49C9-A818-3C1D296597E1}" type="presOf" srcId="{02794C5D-6825-4C24-872F-3762BD4B8A41}" destId="{8DF2B616-55F5-44F3-8829-2EA6D71EDF4F}"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66285A06-FA65-4B99-94A4-48CA0358E1CA}" type="presParOf" srcId="{55B8ED5D-7053-419C-88B2-95B4A103421C}" destId="{8DF2B616-55F5-44F3-8829-2EA6D71EDF4F}" srcOrd="0" destOrd="0" presId="urn:microsoft.com/office/officeart/2005/8/layout/chevron1"/>
    <dgm:cxn modelId="{02A13244-E1FC-4663-9DC0-474B6B1045BF}" type="presParOf" srcId="{55B8ED5D-7053-419C-88B2-95B4A103421C}" destId="{F848E249-9859-4534-AF6B-2A0AD49BA6FD}" srcOrd="1" destOrd="0" presId="urn:microsoft.com/office/officeart/2005/8/layout/chevron1"/>
    <dgm:cxn modelId="{85DF8B7A-E3BF-4459-BB6E-D39519D2EB93}" type="presParOf" srcId="{55B8ED5D-7053-419C-88B2-95B4A103421C}" destId="{14F2589D-D85D-44E8-BF78-1BE4A161BDAF}" srcOrd="2" destOrd="0" presId="urn:microsoft.com/office/officeart/2005/8/layout/chevron1"/>
    <dgm:cxn modelId="{E707BF56-C6D0-4D7B-B0F7-9F13EDDA59A5}" type="presParOf" srcId="{55B8ED5D-7053-419C-88B2-95B4A103421C}" destId="{DF13458C-CEF7-4555-9854-457A404B5E58}" srcOrd="3" destOrd="0" presId="urn:microsoft.com/office/officeart/2005/8/layout/chevron1"/>
    <dgm:cxn modelId="{3BDDFE6B-EF4C-4013-A7DF-E39F2ADEF119}" type="presParOf" srcId="{55B8ED5D-7053-419C-88B2-95B4A103421C}" destId="{532808FE-2E3C-41EB-83B2-A250B2BCF1CB}" srcOrd="4" destOrd="0" presId="urn:microsoft.com/office/officeart/2005/8/layout/chevron1"/>
    <dgm:cxn modelId="{5098176A-CC8E-4946-BE90-407165F52DB8}" type="presParOf" srcId="{55B8ED5D-7053-419C-88B2-95B4A103421C}" destId="{946F6AE8-0C34-4060-BBA9-DF6F49B353EA}" srcOrd="5" destOrd="0" presId="urn:microsoft.com/office/officeart/2005/8/layout/chevron1"/>
    <dgm:cxn modelId="{83AC626A-5229-42A8-923C-C00DE8D16296}" type="presParOf" srcId="{55B8ED5D-7053-419C-88B2-95B4A103421C}" destId="{AB397570-D7AC-42E6-B8A5-9E489B45B040}" srcOrd="6" destOrd="0" presId="urn:microsoft.com/office/officeart/2005/8/layout/chevron1"/>
    <dgm:cxn modelId="{96C2E0E8-D497-4E91-B0C8-C49D859900EA}" type="presParOf" srcId="{55B8ED5D-7053-419C-88B2-95B4A103421C}" destId="{08B98CCB-D4EE-474A-8955-0C18EDA191B2}" srcOrd="7" destOrd="0" presId="urn:microsoft.com/office/officeart/2005/8/layout/chevron1"/>
    <dgm:cxn modelId="{99E64087-77BE-4361-B1F8-B30B5FC1EBC8}" type="presParOf" srcId="{55B8ED5D-7053-419C-88B2-95B4A103421C}" destId="{BCD27D7D-815F-4F0B-BFF5-F2BF2B8E4ADD}" srcOrd="8" destOrd="0" presId="urn:microsoft.com/office/officeart/2005/8/layout/chevron1"/>
    <dgm:cxn modelId="{F1A508F7-67B3-4011-82EE-8411D2D9F22E}" type="presParOf" srcId="{55B8ED5D-7053-419C-88B2-95B4A103421C}" destId="{F6FC75A0-7717-4282-AFFE-6CF8869230DD}" srcOrd="9" destOrd="0" presId="urn:microsoft.com/office/officeart/2005/8/layout/chevron1"/>
    <dgm:cxn modelId="{A5F74882-8439-4482-BEAF-A9A7F8499C93}" type="presParOf" srcId="{55B8ED5D-7053-419C-88B2-95B4A103421C}" destId="{6B2A4325-1730-40B6-AFDA-6BB8FDC36B07}" srcOrd="10" destOrd="0" presId="urn:microsoft.com/office/officeart/2005/8/layout/chevron1"/>
    <dgm:cxn modelId="{F1B323A3-67BD-4862-9C90-62644B1CAC62}" type="presParOf" srcId="{55B8ED5D-7053-419C-88B2-95B4A103421C}" destId="{15680C96-1743-497E-AB9E-71B6BAF72774}" srcOrd="11" destOrd="0" presId="urn:microsoft.com/office/officeart/2005/8/layout/chevron1"/>
    <dgm:cxn modelId="{8FFB929D-5CA2-496D-8C2E-836B313CA745}" type="presParOf" srcId="{55B8ED5D-7053-419C-88B2-95B4A103421C}" destId="{387037F9-46EB-41F3-863A-CF3FC170DB05}" srcOrd="12" destOrd="0" presId="urn:microsoft.com/office/officeart/2005/8/layout/chevron1"/>
    <dgm:cxn modelId="{D6A90D32-9925-4F32-B7FD-3570FE7E55E4}" type="presParOf" srcId="{55B8ED5D-7053-419C-88B2-95B4A103421C}" destId="{CF84284B-6B69-4814-8BA7-8FE71D8E6822}" srcOrd="13" destOrd="0" presId="urn:microsoft.com/office/officeart/2005/8/layout/chevron1"/>
    <dgm:cxn modelId="{31B325EE-CBCF-4C11-A09C-400525EB7CD1}" type="presParOf" srcId="{55B8ED5D-7053-419C-88B2-95B4A103421C}" destId="{A3ED802F-9CD3-4EA4-8F26-BAA7C728391B}" srcOrd="14" destOrd="0" presId="urn:microsoft.com/office/officeart/2005/8/layout/chevron1"/>
    <dgm:cxn modelId="{F737CA6E-426E-4A9E-B75D-4E6C06C51D96}" type="presParOf" srcId="{55B8ED5D-7053-419C-88B2-95B4A103421C}" destId="{A6CE093E-082E-4D8D-964E-AF4DC2DE5743}" srcOrd="15" destOrd="0" presId="urn:microsoft.com/office/officeart/2005/8/layout/chevron1"/>
    <dgm:cxn modelId="{A53D3F29-C3CE-4583-A81A-D7A0F2E88B2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405B8D32-3762-48C6-A2D7-92B6256C0BD4}" type="presOf" srcId="{0950A7B6-77BC-43FA-AD38-1A8484D3FF29}" destId="{A0134BE8-791E-4732-AF19-8CEA9D3D94B3}" srcOrd="0" destOrd="0" presId="urn:microsoft.com/office/officeart/2005/8/layout/chevron1"/>
    <dgm:cxn modelId="{27F0AF5D-0014-4688-A5BC-208D7581A732}" type="presOf" srcId="{4692D594-0AB6-499C-A6C6-7893AB963CB2}" destId="{BCD27D7D-815F-4F0B-BFF5-F2BF2B8E4ADD}" srcOrd="0" destOrd="0" presId="urn:microsoft.com/office/officeart/2005/8/layout/chevron1"/>
    <dgm:cxn modelId="{4C3505B2-9AC4-4A47-8167-71A73559E08D}" type="presOf" srcId="{03DC68DB-979F-4D55-9075-5D576F95CDE1}" destId="{55B8ED5D-7053-419C-88B2-95B4A103421C}"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460BDE6-E938-4B85-88F3-1BB26A12C014}" type="presOf" srcId="{02794C5D-6825-4C24-872F-3762BD4B8A41}" destId="{8DF2B616-55F5-44F3-8829-2EA6D71EDF4F}" srcOrd="0" destOrd="0" presId="urn:microsoft.com/office/officeart/2005/8/layout/chevron1"/>
    <dgm:cxn modelId="{E111BA0B-6310-44CB-9EDA-5E01D3A82B23}" type="presOf" srcId="{B763B6CD-DEB0-4C43-84FC-F8A243312A12}" destId="{A3ED802F-9CD3-4EA4-8F26-BAA7C728391B}" srcOrd="0" destOrd="0" presId="urn:microsoft.com/office/officeart/2005/8/layout/chevron1"/>
    <dgm:cxn modelId="{18D4CDE7-4946-4718-AA77-E86D00F941FF}" type="presOf" srcId="{2F09A308-546E-47A8-9CCF-0B1FCD0448F2}" destId="{6B2A4325-1730-40B6-AFDA-6BB8FDC36B07}" srcOrd="0" destOrd="0" presId="urn:microsoft.com/office/officeart/2005/8/layout/chevron1"/>
    <dgm:cxn modelId="{74E59E43-743E-4EB3-AACC-E2908054939B}" type="presOf" srcId="{D4338E6B-C70A-4106-A49F-A863D8616B18}" destId="{AB397570-D7AC-42E6-B8A5-9E489B45B040}" srcOrd="0" destOrd="0" presId="urn:microsoft.com/office/officeart/2005/8/layout/chevron1"/>
    <dgm:cxn modelId="{1C33F138-DE3C-4B2B-9CA9-7B567EA73BF6}" type="presOf" srcId="{DAA5A352-7C03-4989-AEC5-1DBDD6C021F7}" destId="{532808FE-2E3C-41EB-83B2-A250B2BCF1CB}"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37435DA9-6D39-4F12-A9F5-5BCB0E533E21}" type="presOf" srcId="{35A71532-C342-459B-AC75-8FF8165650EF}" destId="{14F2589D-D85D-44E8-BF78-1BE4A161BDAF}" srcOrd="0" destOrd="0" presId="urn:microsoft.com/office/officeart/2005/8/layout/chevron1"/>
    <dgm:cxn modelId="{2BAA3502-34E7-46B8-A6A1-6EA8B9FA26D9}" type="presOf" srcId="{2B2AE621-0B8F-4C14-B6FA-67918A252C4E}" destId="{387037F9-46EB-41F3-863A-CF3FC170DB05}" srcOrd="0" destOrd="0" presId="urn:microsoft.com/office/officeart/2005/8/layout/chevron1"/>
    <dgm:cxn modelId="{D254D6CE-89D0-4A7B-8A1C-BFDFC6063A9D}" type="presParOf" srcId="{55B8ED5D-7053-419C-88B2-95B4A103421C}" destId="{8DF2B616-55F5-44F3-8829-2EA6D71EDF4F}" srcOrd="0" destOrd="0" presId="urn:microsoft.com/office/officeart/2005/8/layout/chevron1"/>
    <dgm:cxn modelId="{D170265C-5637-481C-B255-0898150E8563}" type="presParOf" srcId="{55B8ED5D-7053-419C-88B2-95B4A103421C}" destId="{F848E249-9859-4534-AF6B-2A0AD49BA6FD}" srcOrd="1" destOrd="0" presId="urn:microsoft.com/office/officeart/2005/8/layout/chevron1"/>
    <dgm:cxn modelId="{5EED07DF-6923-4247-9AA7-9A1409C17B5A}" type="presParOf" srcId="{55B8ED5D-7053-419C-88B2-95B4A103421C}" destId="{14F2589D-D85D-44E8-BF78-1BE4A161BDAF}" srcOrd="2" destOrd="0" presId="urn:microsoft.com/office/officeart/2005/8/layout/chevron1"/>
    <dgm:cxn modelId="{07D9C439-76AA-454D-9A57-62CCA87F5AF5}" type="presParOf" srcId="{55B8ED5D-7053-419C-88B2-95B4A103421C}" destId="{DF13458C-CEF7-4555-9854-457A404B5E58}" srcOrd="3" destOrd="0" presId="urn:microsoft.com/office/officeart/2005/8/layout/chevron1"/>
    <dgm:cxn modelId="{5BC7F456-E6E0-4D91-B877-8DF4C0A6AB59}" type="presParOf" srcId="{55B8ED5D-7053-419C-88B2-95B4A103421C}" destId="{532808FE-2E3C-41EB-83B2-A250B2BCF1CB}" srcOrd="4" destOrd="0" presId="urn:microsoft.com/office/officeart/2005/8/layout/chevron1"/>
    <dgm:cxn modelId="{F911FD17-132B-416F-8948-2908C5D6B74B}" type="presParOf" srcId="{55B8ED5D-7053-419C-88B2-95B4A103421C}" destId="{946F6AE8-0C34-4060-BBA9-DF6F49B353EA}" srcOrd="5" destOrd="0" presId="urn:microsoft.com/office/officeart/2005/8/layout/chevron1"/>
    <dgm:cxn modelId="{10A00E68-B831-4A5A-B9A8-C66E347559C8}" type="presParOf" srcId="{55B8ED5D-7053-419C-88B2-95B4A103421C}" destId="{AB397570-D7AC-42E6-B8A5-9E489B45B040}" srcOrd="6" destOrd="0" presId="urn:microsoft.com/office/officeart/2005/8/layout/chevron1"/>
    <dgm:cxn modelId="{CF90560C-EE58-45FA-AE30-4F6729B05F0D}" type="presParOf" srcId="{55B8ED5D-7053-419C-88B2-95B4A103421C}" destId="{08B98CCB-D4EE-474A-8955-0C18EDA191B2}" srcOrd="7" destOrd="0" presId="urn:microsoft.com/office/officeart/2005/8/layout/chevron1"/>
    <dgm:cxn modelId="{1E3BC394-0489-433E-8985-1537339AB94E}" type="presParOf" srcId="{55B8ED5D-7053-419C-88B2-95B4A103421C}" destId="{BCD27D7D-815F-4F0B-BFF5-F2BF2B8E4ADD}" srcOrd="8" destOrd="0" presId="urn:microsoft.com/office/officeart/2005/8/layout/chevron1"/>
    <dgm:cxn modelId="{97D77DE4-F31B-4359-9779-5570BC8C0191}" type="presParOf" srcId="{55B8ED5D-7053-419C-88B2-95B4A103421C}" destId="{F6FC75A0-7717-4282-AFFE-6CF8869230DD}" srcOrd="9" destOrd="0" presId="urn:microsoft.com/office/officeart/2005/8/layout/chevron1"/>
    <dgm:cxn modelId="{F56BBBB8-CE4B-4B27-A04D-C22304DF2F90}" type="presParOf" srcId="{55B8ED5D-7053-419C-88B2-95B4A103421C}" destId="{6B2A4325-1730-40B6-AFDA-6BB8FDC36B07}" srcOrd="10" destOrd="0" presId="urn:microsoft.com/office/officeart/2005/8/layout/chevron1"/>
    <dgm:cxn modelId="{0DAEA8F0-77B8-4B34-9F2C-181CBBDF84C0}" type="presParOf" srcId="{55B8ED5D-7053-419C-88B2-95B4A103421C}" destId="{15680C96-1743-497E-AB9E-71B6BAF72774}" srcOrd="11" destOrd="0" presId="urn:microsoft.com/office/officeart/2005/8/layout/chevron1"/>
    <dgm:cxn modelId="{36098085-416D-4BF7-A21E-89523BAC0A72}" type="presParOf" srcId="{55B8ED5D-7053-419C-88B2-95B4A103421C}" destId="{387037F9-46EB-41F3-863A-CF3FC170DB05}" srcOrd="12" destOrd="0" presId="urn:microsoft.com/office/officeart/2005/8/layout/chevron1"/>
    <dgm:cxn modelId="{19A016AF-EEDE-4269-A3AC-13311C3ABEDB}" type="presParOf" srcId="{55B8ED5D-7053-419C-88B2-95B4A103421C}" destId="{CF84284B-6B69-4814-8BA7-8FE71D8E6822}" srcOrd="13" destOrd="0" presId="urn:microsoft.com/office/officeart/2005/8/layout/chevron1"/>
    <dgm:cxn modelId="{A7DC0E5F-2A5B-4D9C-B2EB-AEDB178B6B9E}" type="presParOf" srcId="{55B8ED5D-7053-419C-88B2-95B4A103421C}" destId="{A3ED802F-9CD3-4EA4-8F26-BAA7C728391B}" srcOrd="14" destOrd="0" presId="urn:microsoft.com/office/officeart/2005/8/layout/chevron1"/>
    <dgm:cxn modelId="{7C450CC7-2F97-4802-843E-016CAE8ED466}" type="presParOf" srcId="{55B8ED5D-7053-419C-88B2-95B4A103421C}" destId="{A6CE093E-082E-4D8D-964E-AF4DC2DE5743}" srcOrd="15" destOrd="0" presId="urn:microsoft.com/office/officeart/2005/8/layout/chevron1"/>
    <dgm:cxn modelId="{8C9B737D-095B-40B3-9F4B-5DFDCF9D6A1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4782505B-5167-4576-9379-D8EBE89B802E}" type="presOf" srcId="{4692D594-0AB6-499C-A6C6-7893AB963CB2}" destId="{BCD27D7D-815F-4F0B-BFF5-F2BF2B8E4ADD}" srcOrd="0" destOrd="0" presId="urn:microsoft.com/office/officeart/2005/8/layout/chevron1"/>
    <dgm:cxn modelId="{8FB611CC-3EEB-4AF3-8BA4-427E1B844D65}"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8E13DF4-7D8D-4EB2-917D-FF155D6C7DFB}" type="presOf" srcId="{2B2AE621-0B8F-4C14-B6FA-67918A252C4E}" destId="{387037F9-46EB-41F3-863A-CF3FC170DB05}"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68BE9A93-0E1C-47A0-A381-ABD14E06A8DE}" type="presOf" srcId="{0950A7B6-77BC-43FA-AD38-1A8484D3FF29}" destId="{A0134BE8-791E-4732-AF19-8CEA9D3D94B3}" srcOrd="0" destOrd="0" presId="urn:microsoft.com/office/officeart/2005/8/layout/chevron1"/>
    <dgm:cxn modelId="{E063A474-F6B1-4DCE-BEBF-705DA251A4B1}" type="presOf" srcId="{B763B6CD-DEB0-4C43-84FC-F8A243312A12}" destId="{A3ED802F-9CD3-4EA4-8F26-BAA7C728391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17B1468-468B-4B5C-8D7B-6EC2D2F06351}"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B7DBBCB8-26FE-4F22-A513-D6C3DD136118}" type="presOf" srcId="{35A71532-C342-459B-AC75-8FF8165650EF}" destId="{14F2589D-D85D-44E8-BF78-1BE4A161BDAF}" srcOrd="0" destOrd="0" presId="urn:microsoft.com/office/officeart/2005/8/layout/chevron1"/>
    <dgm:cxn modelId="{82922BEC-9DE0-47A6-8728-10F7E6ECDB39}" type="presOf" srcId="{DAA5A352-7C03-4989-AEC5-1DBDD6C021F7}" destId="{532808FE-2E3C-41EB-83B2-A250B2BCF1CB}" srcOrd="0" destOrd="0" presId="urn:microsoft.com/office/officeart/2005/8/layout/chevron1"/>
    <dgm:cxn modelId="{652AF07F-DEDE-476E-98D4-4535061A2B9A}" type="presOf" srcId="{03DC68DB-979F-4D55-9075-5D576F95CDE1}" destId="{55B8ED5D-7053-419C-88B2-95B4A103421C}"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FA679D5E-E095-4886-A7B7-026065B2A658}" type="presOf" srcId="{02794C5D-6825-4C24-872F-3762BD4B8A41}" destId="{8DF2B616-55F5-44F3-8829-2EA6D71EDF4F}" srcOrd="0" destOrd="0" presId="urn:microsoft.com/office/officeart/2005/8/layout/chevron1"/>
    <dgm:cxn modelId="{E9A58F63-0CE3-4E0F-9D0A-0918F69D3B2A}" type="presParOf" srcId="{55B8ED5D-7053-419C-88B2-95B4A103421C}" destId="{8DF2B616-55F5-44F3-8829-2EA6D71EDF4F}" srcOrd="0" destOrd="0" presId="urn:microsoft.com/office/officeart/2005/8/layout/chevron1"/>
    <dgm:cxn modelId="{C4B63FB1-E664-4768-9B30-305480F4F845}" type="presParOf" srcId="{55B8ED5D-7053-419C-88B2-95B4A103421C}" destId="{F848E249-9859-4534-AF6B-2A0AD49BA6FD}" srcOrd="1" destOrd="0" presId="urn:microsoft.com/office/officeart/2005/8/layout/chevron1"/>
    <dgm:cxn modelId="{C81EA7C1-1490-43E0-A938-73A6280E95A0}" type="presParOf" srcId="{55B8ED5D-7053-419C-88B2-95B4A103421C}" destId="{14F2589D-D85D-44E8-BF78-1BE4A161BDAF}" srcOrd="2" destOrd="0" presId="urn:microsoft.com/office/officeart/2005/8/layout/chevron1"/>
    <dgm:cxn modelId="{CD6A07BB-B827-4564-A9B5-67E3BB1300A3}" type="presParOf" srcId="{55B8ED5D-7053-419C-88B2-95B4A103421C}" destId="{DF13458C-CEF7-4555-9854-457A404B5E58}" srcOrd="3" destOrd="0" presId="urn:microsoft.com/office/officeart/2005/8/layout/chevron1"/>
    <dgm:cxn modelId="{468066ED-D505-494C-B3EA-9BA30DACAAAA}" type="presParOf" srcId="{55B8ED5D-7053-419C-88B2-95B4A103421C}" destId="{532808FE-2E3C-41EB-83B2-A250B2BCF1CB}" srcOrd="4" destOrd="0" presId="urn:microsoft.com/office/officeart/2005/8/layout/chevron1"/>
    <dgm:cxn modelId="{DD63230A-E066-45FC-A351-854D4A7C96A2}" type="presParOf" srcId="{55B8ED5D-7053-419C-88B2-95B4A103421C}" destId="{946F6AE8-0C34-4060-BBA9-DF6F49B353EA}" srcOrd="5" destOrd="0" presId="urn:microsoft.com/office/officeart/2005/8/layout/chevron1"/>
    <dgm:cxn modelId="{EB2C5FB0-2E57-48B2-A699-036878D657F9}" type="presParOf" srcId="{55B8ED5D-7053-419C-88B2-95B4A103421C}" destId="{AB397570-D7AC-42E6-B8A5-9E489B45B040}" srcOrd="6" destOrd="0" presId="urn:microsoft.com/office/officeart/2005/8/layout/chevron1"/>
    <dgm:cxn modelId="{28C5020F-A9D6-49B9-82E6-BC08A402A9D9}" type="presParOf" srcId="{55B8ED5D-7053-419C-88B2-95B4A103421C}" destId="{08B98CCB-D4EE-474A-8955-0C18EDA191B2}" srcOrd="7" destOrd="0" presId="urn:microsoft.com/office/officeart/2005/8/layout/chevron1"/>
    <dgm:cxn modelId="{7EEB08FA-6815-4E7C-8C96-334B0AD682D6}" type="presParOf" srcId="{55B8ED5D-7053-419C-88B2-95B4A103421C}" destId="{BCD27D7D-815F-4F0B-BFF5-F2BF2B8E4ADD}" srcOrd="8" destOrd="0" presId="urn:microsoft.com/office/officeart/2005/8/layout/chevron1"/>
    <dgm:cxn modelId="{87E8112C-8FE8-40DC-A18C-69CFDDEAEC36}" type="presParOf" srcId="{55B8ED5D-7053-419C-88B2-95B4A103421C}" destId="{F6FC75A0-7717-4282-AFFE-6CF8869230DD}" srcOrd="9" destOrd="0" presId="urn:microsoft.com/office/officeart/2005/8/layout/chevron1"/>
    <dgm:cxn modelId="{75D401E1-6146-4DF2-A0E9-8488F281B234}" type="presParOf" srcId="{55B8ED5D-7053-419C-88B2-95B4A103421C}" destId="{6B2A4325-1730-40B6-AFDA-6BB8FDC36B07}" srcOrd="10" destOrd="0" presId="urn:microsoft.com/office/officeart/2005/8/layout/chevron1"/>
    <dgm:cxn modelId="{DD9CCFF4-D510-49D8-9291-DE7EC7C511D8}" type="presParOf" srcId="{55B8ED5D-7053-419C-88B2-95B4A103421C}" destId="{15680C96-1743-497E-AB9E-71B6BAF72774}" srcOrd="11" destOrd="0" presId="urn:microsoft.com/office/officeart/2005/8/layout/chevron1"/>
    <dgm:cxn modelId="{C62D2A38-F385-42FA-B542-6B5EDD68F18F}" type="presParOf" srcId="{55B8ED5D-7053-419C-88B2-95B4A103421C}" destId="{387037F9-46EB-41F3-863A-CF3FC170DB05}" srcOrd="12" destOrd="0" presId="urn:microsoft.com/office/officeart/2005/8/layout/chevron1"/>
    <dgm:cxn modelId="{80C7BE93-2B6E-4149-AE72-C4F7BEBC9524}" type="presParOf" srcId="{55B8ED5D-7053-419C-88B2-95B4A103421C}" destId="{CF84284B-6B69-4814-8BA7-8FE71D8E6822}" srcOrd="13" destOrd="0" presId="urn:microsoft.com/office/officeart/2005/8/layout/chevron1"/>
    <dgm:cxn modelId="{7B845F5C-E0B8-468C-B4CB-41A96BA65398}" type="presParOf" srcId="{55B8ED5D-7053-419C-88B2-95B4A103421C}" destId="{A3ED802F-9CD3-4EA4-8F26-BAA7C728391B}" srcOrd="14" destOrd="0" presId="urn:microsoft.com/office/officeart/2005/8/layout/chevron1"/>
    <dgm:cxn modelId="{C16701D0-5E6A-4E77-93CF-B269F04CA19F}" type="presParOf" srcId="{55B8ED5D-7053-419C-88B2-95B4A103421C}" destId="{A6CE093E-082E-4D8D-964E-AF4DC2DE5743}" srcOrd="15" destOrd="0" presId="urn:microsoft.com/office/officeart/2005/8/layout/chevron1"/>
    <dgm:cxn modelId="{57265796-928F-4384-BEBB-A0FEA675B280}"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19B71989-836C-401A-90C7-A2400D10E660}" srcId="{03DC68DB-979F-4D55-9075-5D576F95CDE1}" destId="{35A71532-C342-459B-AC75-8FF8165650EF}" srcOrd="1" destOrd="0" parTransId="{96AC69FE-5E58-4BAB-BE78-9111F78F14D5}" sibTransId="{CD9CBD3F-2D87-4C12-9D4F-1CAEBD1189E8}"/>
    <dgm:cxn modelId="{1A5E0F5A-926F-4F31-8755-8ED01A8490B3}" type="presOf" srcId="{4692D594-0AB6-499C-A6C6-7893AB963CB2}" destId="{BCD27D7D-815F-4F0B-BFF5-F2BF2B8E4ADD}" srcOrd="0" destOrd="0" presId="urn:microsoft.com/office/officeart/2005/8/layout/chevron1"/>
    <dgm:cxn modelId="{DE9B62BD-F12A-4AD6-82ED-9012F66C434D}" type="presOf" srcId="{35A71532-C342-459B-AC75-8FF8165650EF}" destId="{14F2589D-D85D-44E8-BF78-1BE4A161BDAF}" srcOrd="0" destOrd="0" presId="urn:microsoft.com/office/officeart/2005/8/layout/chevron1"/>
    <dgm:cxn modelId="{151A33D7-912C-43BF-A3E2-6677425B6A76}" type="presOf" srcId="{B763B6CD-DEB0-4C43-84FC-F8A243312A12}" destId="{A3ED802F-9CD3-4EA4-8F26-BAA7C728391B}" srcOrd="0" destOrd="0" presId="urn:microsoft.com/office/officeart/2005/8/layout/chevron1"/>
    <dgm:cxn modelId="{BEA9513F-043D-487C-BDD1-DC67079ED2DA}" type="presOf" srcId="{03DC68DB-979F-4D55-9075-5D576F95CDE1}" destId="{55B8ED5D-7053-419C-88B2-95B4A103421C}" srcOrd="0" destOrd="0" presId="urn:microsoft.com/office/officeart/2005/8/layout/chevron1"/>
    <dgm:cxn modelId="{4EDD2EAD-833F-43D0-B1CA-827849119A87}" type="presOf" srcId="{D4338E6B-C70A-4106-A49F-A863D8616B18}" destId="{AB397570-D7AC-42E6-B8A5-9E489B45B040}"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C7932AD9-A109-4083-B423-90533F72EE6E}" type="presOf" srcId="{DAA5A352-7C03-4989-AEC5-1DBDD6C021F7}" destId="{532808FE-2E3C-41EB-83B2-A250B2BCF1CB}"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511387B9-412B-44FD-A8D7-2BF67A26EDB4}" type="presOf" srcId="{2F09A308-546E-47A8-9CCF-0B1FCD0448F2}" destId="{6B2A4325-1730-40B6-AFDA-6BB8FDC36B07}" srcOrd="0" destOrd="0" presId="urn:microsoft.com/office/officeart/2005/8/layout/chevron1"/>
    <dgm:cxn modelId="{F8DF5FA1-9662-46E6-ACA1-7026AD57F4DB}" type="presOf" srcId="{2B2AE621-0B8F-4C14-B6FA-67918A252C4E}" destId="{387037F9-46EB-41F3-863A-CF3FC170DB05}" srcOrd="0" destOrd="0" presId="urn:microsoft.com/office/officeart/2005/8/layout/chevron1"/>
    <dgm:cxn modelId="{EAF81772-13B6-417C-AB58-0DF53BB5C70A}" type="presOf" srcId="{02794C5D-6825-4C24-872F-3762BD4B8A41}" destId="{8DF2B616-55F5-44F3-8829-2EA6D71EDF4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AEEEC84B-B85C-4EF4-BD63-E89D715E5902}" srcId="{03DC68DB-979F-4D55-9075-5D576F95CDE1}" destId="{0950A7B6-77BC-43FA-AD38-1A8484D3FF29}" srcOrd="8" destOrd="0" parTransId="{9E74E060-E0DB-4B91-A497-32CEB4202CE8}" sibTransId="{DF6D4166-6DC1-444A-A607-299409A70902}"/>
    <dgm:cxn modelId="{9966D7D3-7DBF-450A-B17E-B67D6D15A709}" type="presOf" srcId="{0950A7B6-77BC-43FA-AD38-1A8484D3FF29}" destId="{A0134BE8-791E-4732-AF19-8CEA9D3D94B3}" srcOrd="0" destOrd="0" presId="urn:microsoft.com/office/officeart/2005/8/layout/chevron1"/>
    <dgm:cxn modelId="{B9DD460C-7748-4A17-994B-79ACEFF0A77E}" type="presParOf" srcId="{55B8ED5D-7053-419C-88B2-95B4A103421C}" destId="{8DF2B616-55F5-44F3-8829-2EA6D71EDF4F}" srcOrd="0" destOrd="0" presId="urn:microsoft.com/office/officeart/2005/8/layout/chevron1"/>
    <dgm:cxn modelId="{2B92C4B8-5915-4194-BBB4-3DBD3DB89E3B}" type="presParOf" srcId="{55B8ED5D-7053-419C-88B2-95B4A103421C}" destId="{F848E249-9859-4534-AF6B-2A0AD49BA6FD}" srcOrd="1" destOrd="0" presId="urn:microsoft.com/office/officeart/2005/8/layout/chevron1"/>
    <dgm:cxn modelId="{0B377F92-49EA-44B9-8CE1-0728F20696FF}" type="presParOf" srcId="{55B8ED5D-7053-419C-88B2-95B4A103421C}" destId="{14F2589D-D85D-44E8-BF78-1BE4A161BDAF}" srcOrd="2" destOrd="0" presId="urn:microsoft.com/office/officeart/2005/8/layout/chevron1"/>
    <dgm:cxn modelId="{6651D24F-7F31-41A4-B296-FD3794529B99}" type="presParOf" srcId="{55B8ED5D-7053-419C-88B2-95B4A103421C}" destId="{DF13458C-CEF7-4555-9854-457A404B5E58}" srcOrd="3" destOrd="0" presId="urn:microsoft.com/office/officeart/2005/8/layout/chevron1"/>
    <dgm:cxn modelId="{DC7BB26D-EEF2-49A9-86BD-EF5752B5183E}" type="presParOf" srcId="{55B8ED5D-7053-419C-88B2-95B4A103421C}" destId="{532808FE-2E3C-41EB-83B2-A250B2BCF1CB}" srcOrd="4" destOrd="0" presId="urn:microsoft.com/office/officeart/2005/8/layout/chevron1"/>
    <dgm:cxn modelId="{9D441E32-ABD5-4158-9A8C-EF64B162A45F}" type="presParOf" srcId="{55B8ED5D-7053-419C-88B2-95B4A103421C}" destId="{946F6AE8-0C34-4060-BBA9-DF6F49B353EA}" srcOrd="5" destOrd="0" presId="urn:microsoft.com/office/officeart/2005/8/layout/chevron1"/>
    <dgm:cxn modelId="{F175A099-9EF5-49EB-B2B2-1CA0D232E48C}" type="presParOf" srcId="{55B8ED5D-7053-419C-88B2-95B4A103421C}" destId="{AB397570-D7AC-42E6-B8A5-9E489B45B040}" srcOrd="6" destOrd="0" presId="urn:microsoft.com/office/officeart/2005/8/layout/chevron1"/>
    <dgm:cxn modelId="{BB811205-9325-41B1-84A8-0F8651473516}" type="presParOf" srcId="{55B8ED5D-7053-419C-88B2-95B4A103421C}" destId="{08B98CCB-D4EE-474A-8955-0C18EDA191B2}" srcOrd="7" destOrd="0" presId="urn:microsoft.com/office/officeart/2005/8/layout/chevron1"/>
    <dgm:cxn modelId="{4B5DAF0B-C008-4EAF-930F-D5EDCBBD90D1}" type="presParOf" srcId="{55B8ED5D-7053-419C-88B2-95B4A103421C}" destId="{BCD27D7D-815F-4F0B-BFF5-F2BF2B8E4ADD}" srcOrd="8" destOrd="0" presId="urn:microsoft.com/office/officeart/2005/8/layout/chevron1"/>
    <dgm:cxn modelId="{E944B697-2BF5-479B-9C4D-65FB81AFE48B}" type="presParOf" srcId="{55B8ED5D-7053-419C-88B2-95B4A103421C}" destId="{F6FC75A0-7717-4282-AFFE-6CF8869230DD}" srcOrd="9" destOrd="0" presId="urn:microsoft.com/office/officeart/2005/8/layout/chevron1"/>
    <dgm:cxn modelId="{80C3C92C-B5DF-4490-B1F8-7BB29A4D9264}" type="presParOf" srcId="{55B8ED5D-7053-419C-88B2-95B4A103421C}" destId="{6B2A4325-1730-40B6-AFDA-6BB8FDC36B07}" srcOrd="10" destOrd="0" presId="urn:microsoft.com/office/officeart/2005/8/layout/chevron1"/>
    <dgm:cxn modelId="{41E59ACF-01C1-4B2E-BBCD-BC418215E3DF}" type="presParOf" srcId="{55B8ED5D-7053-419C-88B2-95B4A103421C}" destId="{15680C96-1743-497E-AB9E-71B6BAF72774}" srcOrd="11" destOrd="0" presId="urn:microsoft.com/office/officeart/2005/8/layout/chevron1"/>
    <dgm:cxn modelId="{1F87092F-A92A-4143-9A52-428564091C54}" type="presParOf" srcId="{55B8ED5D-7053-419C-88B2-95B4A103421C}" destId="{387037F9-46EB-41F3-863A-CF3FC170DB05}" srcOrd="12" destOrd="0" presId="urn:microsoft.com/office/officeart/2005/8/layout/chevron1"/>
    <dgm:cxn modelId="{B239D028-9A61-46AA-B1D2-C2FA5E325E99}" type="presParOf" srcId="{55B8ED5D-7053-419C-88B2-95B4A103421C}" destId="{CF84284B-6B69-4814-8BA7-8FE71D8E6822}" srcOrd="13" destOrd="0" presId="urn:microsoft.com/office/officeart/2005/8/layout/chevron1"/>
    <dgm:cxn modelId="{36227A28-CFD1-42A2-A769-56FCB2EEF391}" type="presParOf" srcId="{55B8ED5D-7053-419C-88B2-95B4A103421C}" destId="{A3ED802F-9CD3-4EA4-8F26-BAA7C728391B}" srcOrd="14" destOrd="0" presId="urn:microsoft.com/office/officeart/2005/8/layout/chevron1"/>
    <dgm:cxn modelId="{537BC934-62EC-45FE-9E2D-822897940170}" type="presParOf" srcId="{55B8ED5D-7053-419C-88B2-95B4A103421C}" destId="{A6CE093E-082E-4D8D-964E-AF4DC2DE5743}" srcOrd="15" destOrd="0" presId="urn:microsoft.com/office/officeart/2005/8/layout/chevron1"/>
    <dgm:cxn modelId="{505F0378-07BB-4E65-B0DA-6928DFA43430}"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3BA72525-2003-4A0B-B098-5CDCFB8D53A2}"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0FE1429A-7E56-4B36-A552-453650507943}" type="presOf" srcId="{B763B6CD-DEB0-4C43-84FC-F8A243312A12}" destId="{A3ED802F-9CD3-4EA4-8F26-BAA7C728391B}" srcOrd="0" destOrd="0" presId="urn:microsoft.com/office/officeart/2005/8/layout/chevron1"/>
    <dgm:cxn modelId="{A967BF61-3473-4FDD-B4EF-FA623BEC177E}" type="presOf" srcId="{4692D594-0AB6-499C-A6C6-7893AB963CB2}" destId="{BCD27D7D-815F-4F0B-BFF5-F2BF2B8E4ADD}"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46151843-9F91-4E28-B0FC-AFFAEE99A843}" type="presOf" srcId="{02794C5D-6825-4C24-872F-3762BD4B8A41}" destId="{8DF2B616-55F5-44F3-8829-2EA6D71EDF4F}" srcOrd="0" destOrd="0" presId="urn:microsoft.com/office/officeart/2005/8/layout/chevron1"/>
    <dgm:cxn modelId="{F639915D-A1DE-4A82-A847-57AD98545CC0}" type="presOf" srcId="{2F09A308-546E-47A8-9CCF-0B1FCD0448F2}" destId="{6B2A4325-1730-40B6-AFDA-6BB8FDC36B07}" srcOrd="0" destOrd="0" presId="urn:microsoft.com/office/officeart/2005/8/layout/chevron1"/>
    <dgm:cxn modelId="{08F7B59A-448B-4847-B2B2-79DD05E09D38}" type="presOf" srcId="{2B2AE621-0B8F-4C14-B6FA-67918A252C4E}" destId="{387037F9-46EB-41F3-863A-CF3FC170DB05}" srcOrd="0" destOrd="0" presId="urn:microsoft.com/office/officeart/2005/8/layout/chevron1"/>
    <dgm:cxn modelId="{7A35A457-3CB9-4EB6-9B5F-FEC6BCBA2159}" type="presOf" srcId="{D4338E6B-C70A-4106-A49F-A863D8616B18}" destId="{AB397570-D7AC-42E6-B8A5-9E489B45B040}" srcOrd="0" destOrd="0" presId="urn:microsoft.com/office/officeart/2005/8/layout/chevron1"/>
    <dgm:cxn modelId="{A3DF2F31-E15D-4B15-8863-A81182544C15}"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E2DBCFCA-4BA6-4CFD-A5C4-6F57E3514E61}"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B73C130-53D9-413B-B8AF-494126BDD538}" type="presOf" srcId="{03DC68DB-979F-4D55-9075-5D576F95CDE1}" destId="{55B8ED5D-7053-419C-88B2-95B4A103421C}" srcOrd="0" destOrd="0" presId="urn:microsoft.com/office/officeart/2005/8/layout/chevron1"/>
    <dgm:cxn modelId="{1804258A-2843-4DBB-BC86-18E5D21784CD}" type="presParOf" srcId="{55B8ED5D-7053-419C-88B2-95B4A103421C}" destId="{8DF2B616-55F5-44F3-8829-2EA6D71EDF4F}" srcOrd="0" destOrd="0" presId="urn:microsoft.com/office/officeart/2005/8/layout/chevron1"/>
    <dgm:cxn modelId="{7A72E939-4396-4A43-BC18-2ACAD98CCEF7}" type="presParOf" srcId="{55B8ED5D-7053-419C-88B2-95B4A103421C}" destId="{F848E249-9859-4534-AF6B-2A0AD49BA6FD}" srcOrd="1" destOrd="0" presId="urn:microsoft.com/office/officeart/2005/8/layout/chevron1"/>
    <dgm:cxn modelId="{093F8261-9534-4051-BDCD-28A9CBBE2601}" type="presParOf" srcId="{55B8ED5D-7053-419C-88B2-95B4A103421C}" destId="{14F2589D-D85D-44E8-BF78-1BE4A161BDAF}" srcOrd="2" destOrd="0" presId="urn:microsoft.com/office/officeart/2005/8/layout/chevron1"/>
    <dgm:cxn modelId="{830EBD21-F33D-44E6-8CE0-127C0797F630}" type="presParOf" srcId="{55B8ED5D-7053-419C-88B2-95B4A103421C}" destId="{DF13458C-CEF7-4555-9854-457A404B5E58}" srcOrd="3" destOrd="0" presId="urn:microsoft.com/office/officeart/2005/8/layout/chevron1"/>
    <dgm:cxn modelId="{0A09F5EC-C05D-403E-8806-7D3E90FF591D}" type="presParOf" srcId="{55B8ED5D-7053-419C-88B2-95B4A103421C}" destId="{532808FE-2E3C-41EB-83B2-A250B2BCF1CB}" srcOrd="4" destOrd="0" presId="urn:microsoft.com/office/officeart/2005/8/layout/chevron1"/>
    <dgm:cxn modelId="{2E27A376-6148-4D24-B061-B2CA5D130724}" type="presParOf" srcId="{55B8ED5D-7053-419C-88B2-95B4A103421C}" destId="{946F6AE8-0C34-4060-BBA9-DF6F49B353EA}" srcOrd="5" destOrd="0" presId="urn:microsoft.com/office/officeart/2005/8/layout/chevron1"/>
    <dgm:cxn modelId="{16217656-DD12-432E-91D6-0904B724A0E1}" type="presParOf" srcId="{55B8ED5D-7053-419C-88B2-95B4A103421C}" destId="{AB397570-D7AC-42E6-B8A5-9E489B45B040}" srcOrd="6" destOrd="0" presId="urn:microsoft.com/office/officeart/2005/8/layout/chevron1"/>
    <dgm:cxn modelId="{169DFDA4-9503-4E18-B7C6-58C0A8736C24}" type="presParOf" srcId="{55B8ED5D-7053-419C-88B2-95B4A103421C}" destId="{08B98CCB-D4EE-474A-8955-0C18EDA191B2}" srcOrd="7" destOrd="0" presId="urn:microsoft.com/office/officeart/2005/8/layout/chevron1"/>
    <dgm:cxn modelId="{814F592C-CF34-4555-AD3B-911F99593409}" type="presParOf" srcId="{55B8ED5D-7053-419C-88B2-95B4A103421C}" destId="{BCD27D7D-815F-4F0B-BFF5-F2BF2B8E4ADD}" srcOrd="8" destOrd="0" presId="urn:microsoft.com/office/officeart/2005/8/layout/chevron1"/>
    <dgm:cxn modelId="{41DB9AF7-8BFD-4198-AAEB-C027A6020E08}" type="presParOf" srcId="{55B8ED5D-7053-419C-88B2-95B4A103421C}" destId="{F6FC75A0-7717-4282-AFFE-6CF8869230DD}" srcOrd="9" destOrd="0" presId="urn:microsoft.com/office/officeart/2005/8/layout/chevron1"/>
    <dgm:cxn modelId="{9AA73603-399B-4118-89F6-26D9EBD78B0D}" type="presParOf" srcId="{55B8ED5D-7053-419C-88B2-95B4A103421C}" destId="{6B2A4325-1730-40B6-AFDA-6BB8FDC36B07}" srcOrd="10" destOrd="0" presId="urn:microsoft.com/office/officeart/2005/8/layout/chevron1"/>
    <dgm:cxn modelId="{A70ABBE9-8EDD-4909-A76C-5DCDA57095E0}" type="presParOf" srcId="{55B8ED5D-7053-419C-88B2-95B4A103421C}" destId="{15680C96-1743-497E-AB9E-71B6BAF72774}" srcOrd="11" destOrd="0" presId="urn:microsoft.com/office/officeart/2005/8/layout/chevron1"/>
    <dgm:cxn modelId="{B20415F9-69D5-4840-98A0-4424F0FF8BA5}" type="presParOf" srcId="{55B8ED5D-7053-419C-88B2-95B4A103421C}" destId="{387037F9-46EB-41F3-863A-CF3FC170DB05}" srcOrd="12" destOrd="0" presId="urn:microsoft.com/office/officeart/2005/8/layout/chevron1"/>
    <dgm:cxn modelId="{72461233-599A-4FC2-BBEC-1F24596045A9}" type="presParOf" srcId="{55B8ED5D-7053-419C-88B2-95B4A103421C}" destId="{CF84284B-6B69-4814-8BA7-8FE71D8E6822}" srcOrd="13" destOrd="0" presId="urn:microsoft.com/office/officeart/2005/8/layout/chevron1"/>
    <dgm:cxn modelId="{7C4AFEF7-0EF4-4266-8DAC-1B96F0A3069B}" type="presParOf" srcId="{55B8ED5D-7053-419C-88B2-95B4A103421C}" destId="{A3ED802F-9CD3-4EA4-8F26-BAA7C728391B}" srcOrd="14" destOrd="0" presId="urn:microsoft.com/office/officeart/2005/8/layout/chevron1"/>
    <dgm:cxn modelId="{62A20986-397B-459A-985B-B180480D4F53}" type="presParOf" srcId="{55B8ED5D-7053-419C-88B2-95B4A103421C}" destId="{A6CE093E-082E-4D8D-964E-AF4DC2DE5743}" srcOrd="15" destOrd="0" presId="urn:microsoft.com/office/officeart/2005/8/layout/chevron1"/>
    <dgm:cxn modelId="{D6C1F49F-7416-4E3D-B983-90B1CCDE5FA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B6937BAC-1583-4BDC-9C9B-E25E36B2AB32}" type="presOf" srcId="{DAA5A352-7C03-4989-AEC5-1DBDD6C021F7}" destId="{532808FE-2E3C-41EB-83B2-A250B2BCF1CB}" srcOrd="0" destOrd="0" presId="urn:microsoft.com/office/officeart/2005/8/layout/chevron1"/>
    <dgm:cxn modelId="{4936C9D8-F064-4AFD-BFA2-ED49C93DC71C}" type="presOf" srcId="{02794C5D-6825-4C24-872F-3762BD4B8A41}" destId="{8DF2B616-55F5-44F3-8829-2EA6D71EDF4F}"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3CE1AA37-8E5A-43BF-99E9-30399646794F}" type="presOf" srcId="{2B2AE621-0B8F-4C14-B6FA-67918A252C4E}" destId="{387037F9-46EB-41F3-863A-CF3FC170DB05}" srcOrd="0" destOrd="0" presId="urn:microsoft.com/office/officeart/2005/8/layout/chevron1"/>
    <dgm:cxn modelId="{221A4AEE-FF05-40DE-824A-1926C78C9645}"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54D60BC1-EC37-47FC-ABDF-CFEB5AA247E4}" type="presOf" srcId="{D4338E6B-C70A-4106-A49F-A863D8616B18}" destId="{AB397570-D7AC-42E6-B8A5-9E489B45B040}"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3FB6C76F-246D-42C5-9B96-3350A299BB09}" type="presOf" srcId="{4692D594-0AB6-499C-A6C6-7893AB963CB2}" destId="{BCD27D7D-815F-4F0B-BFF5-F2BF2B8E4ADD}" srcOrd="0" destOrd="0" presId="urn:microsoft.com/office/officeart/2005/8/layout/chevron1"/>
    <dgm:cxn modelId="{F532E8E5-CF96-470E-87C4-7969D078D56C}"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9BD354FE-43BE-4769-AE12-9D5A391795AC}"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3E9DDA81-0014-488E-B36B-F7E36D705B28}" type="presOf" srcId="{B763B6CD-DEB0-4C43-84FC-F8A243312A12}" destId="{A3ED802F-9CD3-4EA4-8F26-BAA7C728391B}" srcOrd="0" destOrd="0" presId="urn:microsoft.com/office/officeart/2005/8/layout/chevron1"/>
    <dgm:cxn modelId="{AD170FCA-13A5-444A-9FA8-D96292571911}" type="presOf" srcId="{03DC68DB-979F-4D55-9075-5D576F95CDE1}" destId="{55B8ED5D-7053-419C-88B2-95B4A103421C}" srcOrd="0" destOrd="0" presId="urn:microsoft.com/office/officeart/2005/8/layout/chevron1"/>
    <dgm:cxn modelId="{644B33BC-288F-4378-910D-652A7F0A64D2}" type="presParOf" srcId="{55B8ED5D-7053-419C-88B2-95B4A103421C}" destId="{8DF2B616-55F5-44F3-8829-2EA6D71EDF4F}" srcOrd="0" destOrd="0" presId="urn:microsoft.com/office/officeart/2005/8/layout/chevron1"/>
    <dgm:cxn modelId="{55760A24-EC37-4F15-A28A-3AC564F1F20C}" type="presParOf" srcId="{55B8ED5D-7053-419C-88B2-95B4A103421C}" destId="{F848E249-9859-4534-AF6B-2A0AD49BA6FD}" srcOrd="1" destOrd="0" presId="urn:microsoft.com/office/officeart/2005/8/layout/chevron1"/>
    <dgm:cxn modelId="{85B79457-B728-4106-BCE9-70F28838D141}" type="presParOf" srcId="{55B8ED5D-7053-419C-88B2-95B4A103421C}" destId="{14F2589D-D85D-44E8-BF78-1BE4A161BDAF}" srcOrd="2" destOrd="0" presId="urn:microsoft.com/office/officeart/2005/8/layout/chevron1"/>
    <dgm:cxn modelId="{06077311-0BA2-4F6F-A562-6E0449A06E9B}" type="presParOf" srcId="{55B8ED5D-7053-419C-88B2-95B4A103421C}" destId="{DF13458C-CEF7-4555-9854-457A404B5E58}" srcOrd="3" destOrd="0" presId="urn:microsoft.com/office/officeart/2005/8/layout/chevron1"/>
    <dgm:cxn modelId="{ACC873D7-66F5-41D1-8E0B-0A403928DC2F}" type="presParOf" srcId="{55B8ED5D-7053-419C-88B2-95B4A103421C}" destId="{532808FE-2E3C-41EB-83B2-A250B2BCF1CB}" srcOrd="4" destOrd="0" presId="urn:microsoft.com/office/officeart/2005/8/layout/chevron1"/>
    <dgm:cxn modelId="{F463E071-5116-4F70-8B82-3FE69E2176CB}" type="presParOf" srcId="{55B8ED5D-7053-419C-88B2-95B4A103421C}" destId="{946F6AE8-0C34-4060-BBA9-DF6F49B353EA}" srcOrd="5" destOrd="0" presId="urn:microsoft.com/office/officeart/2005/8/layout/chevron1"/>
    <dgm:cxn modelId="{DC7E256C-021C-45C4-9EA3-7B7944C2D599}" type="presParOf" srcId="{55B8ED5D-7053-419C-88B2-95B4A103421C}" destId="{AB397570-D7AC-42E6-B8A5-9E489B45B040}" srcOrd="6" destOrd="0" presId="urn:microsoft.com/office/officeart/2005/8/layout/chevron1"/>
    <dgm:cxn modelId="{79DB950D-22EC-48B3-A650-7B7C8E731AAB}" type="presParOf" srcId="{55B8ED5D-7053-419C-88B2-95B4A103421C}" destId="{08B98CCB-D4EE-474A-8955-0C18EDA191B2}" srcOrd="7" destOrd="0" presId="urn:microsoft.com/office/officeart/2005/8/layout/chevron1"/>
    <dgm:cxn modelId="{296C00A4-D10B-48CD-BBC8-EFF1805962CC}" type="presParOf" srcId="{55B8ED5D-7053-419C-88B2-95B4A103421C}" destId="{BCD27D7D-815F-4F0B-BFF5-F2BF2B8E4ADD}" srcOrd="8" destOrd="0" presId="urn:microsoft.com/office/officeart/2005/8/layout/chevron1"/>
    <dgm:cxn modelId="{A6BF5D8F-7D53-4791-B8E5-9C89BE1C4F51}" type="presParOf" srcId="{55B8ED5D-7053-419C-88B2-95B4A103421C}" destId="{F6FC75A0-7717-4282-AFFE-6CF8869230DD}" srcOrd="9" destOrd="0" presId="urn:microsoft.com/office/officeart/2005/8/layout/chevron1"/>
    <dgm:cxn modelId="{1236B6F5-1AC7-469D-B1E2-F315272AF2D5}" type="presParOf" srcId="{55B8ED5D-7053-419C-88B2-95B4A103421C}" destId="{6B2A4325-1730-40B6-AFDA-6BB8FDC36B07}" srcOrd="10" destOrd="0" presId="urn:microsoft.com/office/officeart/2005/8/layout/chevron1"/>
    <dgm:cxn modelId="{0F7FD9FA-033C-4C68-BBC5-93B34DED1233}" type="presParOf" srcId="{55B8ED5D-7053-419C-88B2-95B4A103421C}" destId="{15680C96-1743-497E-AB9E-71B6BAF72774}" srcOrd="11" destOrd="0" presId="urn:microsoft.com/office/officeart/2005/8/layout/chevron1"/>
    <dgm:cxn modelId="{3105CAAA-2994-41D4-88A9-5343A3B94F78}" type="presParOf" srcId="{55B8ED5D-7053-419C-88B2-95B4A103421C}" destId="{387037F9-46EB-41F3-863A-CF3FC170DB05}" srcOrd="12" destOrd="0" presId="urn:microsoft.com/office/officeart/2005/8/layout/chevron1"/>
    <dgm:cxn modelId="{1AC25083-C0E0-4C32-90E7-4A0AE4193470}" type="presParOf" srcId="{55B8ED5D-7053-419C-88B2-95B4A103421C}" destId="{CF84284B-6B69-4814-8BA7-8FE71D8E6822}" srcOrd="13" destOrd="0" presId="urn:microsoft.com/office/officeart/2005/8/layout/chevron1"/>
    <dgm:cxn modelId="{B8EAE988-685F-4341-BE2E-D4F9A574011E}" type="presParOf" srcId="{55B8ED5D-7053-419C-88B2-95B4A103421C}" destId="{A3ED802F-9CD3-4EA4-8F26-BAA7C728391B}" srcOrd="14" destOrd="0" presId="urn:microsoft.com/office/officeart/2005/8/layout/chevron1"/>
    <dgm:cxn modelId="{C9A365FA-B85F-4379-88A3-F1ADC318FA00}" type="presParOf" srcId="{55B8ED5D-7053-419C-88B2-95B4A103421C}" destId="{A6CE093E-082E-4D8D-964E-AF4DC2DE5743}" srcOrd="15" destOrd="0" presId="urn:microsoft.com/office/officeart/2005/8/layout/chevron1"/>
    <dgm:cxn modelId="{90516869-6452-4D5D-8821-CAF2D5633F7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A38835DB-94DF-4559-A8D4-26E55C4B0BB5}" type="presOf" srcId="{2B2AE621-0B8F-4C14-B6FA-67918A252C4E}" destId="{387037F9-46EB-41F3-863A-CF3FC170DB05}" srcOrd="0" destOrd="0" presId="urn:microsoft.com/office/officeart/2005/8/layout/chevron1"/>
    <dgm:cxn modelId="{B74B2863-A8D1-48D7-B8F1-0467A3AED7BB}" type="presOf" srcId="{03DC68DB-979F-4D55-9075-5D576F95CDE1}" destId="{55B8ED5D-7053-419C-88B2-95B4A103421C}"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CA247796-DF94-4C90-8CDF-A8A13D175CCF}" type="presOf" srcId="{0950A7B6-77BC-43FA-AD38-1A8484D3FF29}" destId="{A0134BE8-791E-4732-AF19-8CEA9D3D94B3}"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27415B71-3D7E-447F-8B8E-CCFC59038408}" type="presOf" srcId="{B763B6CD-DEB0-4C43-84FC-F8A243312A12}" destId="{A3ED802F-9CD3-4EA4-8F26-BAA7C728391B}"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6E01A62C-A254-4B2C-8C25-F3DB9AA2750B}" type="presOf" srcId="{4692D594-0AB6-499C-A6C6-7893AB963CB2}" destId="{BCD27D7D-815F-4F0B-BFF5-F2BF2B8E4ADD}" srcOrd="0" destOrd="0" presId="urn:microsoft.com/office/officeart/2005/8/layout/chevron1"/>
    <dgm:cxn modelId="{27C0A4D4-24A5-44F4-92FB-4A3CAB8671E9}" type="presOf" srcId="{2F09A308-546E-47A8-9CCF-0B1FCD0448F2}" destId="{6B2A4325-1730-40B6-AFDA-6BB8FDC36B07}"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8D860248-5691-4EF3-9175-8C8EF0C6481C}" type="presOf" srcId="{02794C5D-6825-4C24-872F-3762BD4B8A41}" destId="{8DF2B616-55F5-44F3-8829-2EA6D71EDF4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37AD7813-0BCC-4BB9-B782-1CE8F19809DC}" type="presOf" srcId="{D4338E6B-C70A-4106-A49F-A863D8616B18}" destId="{AB397570-D7AC-42E6-B8A5-9E489B45B040}" srcOrd="0" destOrd="0" presId="urn:microsoft.com/office/officeart/2005/8/layout/chevron1"/>
    <dgm:cxn modelId="{96D0BB06-D05B-4608-B6FF-B3193AE0E10F}" type="presOf" srcId="{35A71532-C342-459B-AC75-8FF8165650EF}" destId="{14F2589D-D85D-44E8-BF78-1BE4A161BDAF}" srcOrd="0" destOrd="0" presId="urn:microsoft.com/office/officeart/2005/8/layout/chevron1"/>
    <dgm:cxn modelId="{32AFE553-23F0-49EE-A92E-78780076A3A1}" type="presOf" srcId="{DAA5A352-7C03-4989-AEC5-1DBDD6C021F7}" destId="{532808FE-2E3C-41EB-83B2-A250B2BCF1CB}" srcOrd="0" destOrd="0" presId="urn:microsoft.com/office/officeart/2005/8/layout/chevron1"/>
    <dgm:cxn modelId="{270A05F6-0583-404B-A617-A849EFC669DF}" type="presParOf" srcId="{55B8ED5D-7053-419C-88B2-95B4A103421C}" destId="{8DF2B616-55F5-44F3-8829-2EA6D71EDF4F}" srcOrd="0" destOrd="0" presId="urn:microsoft.com/office/officeart/2005/8/layout/chevron1"/>
    <dgm:cxn modelId="{65D93230-2257-4B52-82E9-EE05787C6156}" type="presParOf" srcId="{55B8ED5D-7053-419C-88B2-95B4A103421C}" destId="{F848E249-9859-4534-AF6B-2A0AD49BA6FD}" srcOrd="1" destOrd="0" presId="urn:microsoft.com/office/officeart/2005/8/layout/chevron1"/>
    <dgm:cxn modelId="{3074AE90-ACC3-4293-BC5A-A657F2E03A02}" type="presParOf" srcId="{55B8ED5D-7053-419C-88B2-95B4A103421C}" destId="{14F2589D-D85D-44E8-BF78-1BE4A161BDAF}" srcOrd="2" destOrd="0" presId="urn:microsoft.com/office/officeart/2005/8/layout/chevron1"/>
    <dgm:cxn modelId="{564267B0-3836-451C-85A4-4B4E37ACB0CA}" type="presParOf" srcId="{55B8ED5D-7053-419C-88B2-95B4A103421C}" destId="{DF13458C-CEF7-4555-9854-457A404B5E58}" srcOrd="3" destOrd="0" presId="urn:microsoft.com/office/officeart/2005/8/layout/chevron1"/>
    <dgm:cxn modelId="{2ED38E0C-F4CC-4621-BAF1-F7114267E392}" type="presParOf" srcId="{55B8ED5D-7053-419C-88B2-95B4A103421C}" destId="{532808FE-2E3C-41EB-83B2-A250B2BCF1CB}" srcOrd="4" destOrd="0" presId="urn:microsoft.com/office/officeart/2005/8/layout/chevron1"/>
    <dgm:cxn modelId="{A6CA9CBC-8F78-475C-ACC2-81027FBEA38B}" type="presParOf" srcId="{55B8ED5D-7053-419C-88B2-95B4A103421C}" destId="{946F6AE8-0C34-4060-BBA9-DF6F49B353EA}" srcOrd="5" destOrd="0" presId="urn:microsoft.com/office/officeart/2005/8/layout/chevron1"/>
    <dgm:cxn modelId="{BB363326-1E60-4D96-B766-B7E60C32C3AE}" type="presParOf" srcId="{55B8ED5D-7053-419C-88B2-95B4A103421C}" destId="{AB397570-D7AC-42E6-B8A5-9E489B45B040}" srcOrd="6" destOrd="0" presId="urn:microsoft.com/office/officeart/2005/8/layout/chevron1"/>
    <dgm:cxn modelId="{7A2E17F8-C270-478B-97FF-D4F3E2B67C87}" type="presParOf" srcId="{55B8ED5D-7053-419C-88B2-95B4A103421C}" destId="{08B98CCB-D4EE-474A-8955-0C18EDA191B2}" srcOrd="7" destOrd="0" presId="urn:microsoft.com/office/officeart/2005/8/layout/chevron1"/>
    <dgm:cxn modelId="{E15A629B-E669-4392-9992-78590B1952C0}" type="presParOf" srcId="{55B8ED5D-7053-419C-88B2-95B4A103421C}" destId="{BCD27D7D-815F-4F0B-BFF5-F2BF2B8E4ADD}" srcOrd="8" destOrd="0" presId="urn:microsoft.com/office/officeart/2005/8/layout/chevron1"/>
    <dgm:cxn modelId="{AC7DCB09-4DFD-4A4D-8EE3-8B24F49A8E5C}" type="presParOf" srcId="{55B8ED5D-7053-419C-88B2-95B4A103421C}" destId="{F6FC75A0-7717-4282-AFFE-6CF8869230DD}" srcOrd="9" destOrd="0" presId="urn:microsoft.com/office/officeart/2005/8/layout/chevron1"/>
    <dgm:cxn modelId="{E666AD70-A713-4E6E-82D7-FCBF5E9DC219}" type="presParOf" srcId="{55B8ED5D-7053-419C-88B2-95B4A103421C}" destId="{6B2A4325-1730-40B6-AFDA-6BB8FDC36B07}" srcOrd="10" destOrd="0" presId="urn:microsoft.com/office/officeart/2005/8/layout/chevron1"/>
    <dgm:cxn modelId="{2E91B2F2-C5B8-4C9F-8546-D64FA2242D7B}" type="presParOf" srcId="{55B8ED5D-7053-419C-88B2-95B4A103421C}" destId="{15680C96-1743-497E-AB9E-71B6BAF72774}" srcOrd="11" destOrd="0" presId="urn:microsoft.com/office/officeart/2005/8/layout/chevron1"/>
    <dgm:cxn modelId="{7F519A74-FEBF-4F29-9DB2-BE75A1B7B5E6}" type="presParOf" srcId="{55B8ED5D-7053-419C-88B2-95B4A103421C}" destId="{387037F9-46EB-41F3-863A-CF3FC170DB05}" srcOrd="12" destOrd="0" presId="urn:microsoft.com/office/officeart/2005/8/layout/chevron1"/>
    <dgm:cxn modelId="{0FF310A6-98EC-4465-9CC3-CBC54D0F6E67}" type="presParOf" srcId="{55B8ED5D-7053-419C-88B2-95B4A103421C}" destId="{CF84284B-6B69-4814-8BA7-8FE71D8E6822}" srcOrd="13" destOrd="0" presId="urn:microsoft.com/office/officeart/2005/8/layout/chevron1"/>
    <dgm:cxn modelId="{CF20A0A0-CF0B-4254-879D-43F8D8C2FEEE}" type="presParOf" srcId="{55B8ED5D-7053-419C-88B2-95B4A103421C}" destId="{A3ED802F-9CD3-4EA4-8F26-BAA7C728391B}" srcOrd="14" destOrd="0" presId="urn:microsoft.com/office/officeart/2005/8/layout/chevron1"/>
    <dgm:cxn modelId="{F30F55FA-F15E-4E80-AFB1-5B0B022135E0}" type="presParOf" srcId="{55B8ED5D-7053-419C-88B2-95B4A103421C}" destId="{A6CE093E-082E-4D8D-964E-AF4DC2DE5743}" srcOrd="15" destOrd="0" presId="urn:microsoft.com/office/officeart/2005/8/layout/chevron1"/>
    <dgm:cxn modelId="{4E869E52-D557-4538-8360-BF64C331CFD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C0C67A8-F17E-4551-82AD-9ECD523CBF6A}" type="presOf" srcId="{4692D594-0AB6-499C-A6C6-7893AB963CB2}" destId="{BCD27D7D-815F-4F0B-BFF5-F2BF2B8E4ADD}"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DF99510C-145B-49A1-BF8C-AACC2DD7B3D3}" type="presOf" srcId="{B763B6CD-DEB0-4C43-84FC-F8A243312A12}" destId="{A3ED802F-9CD3-4EA4-8F26-BAA7C728391B}" srcOrd="0" destOrd="0" presId="urn:microsoft.com/office/officeart/2005/8/layout/chevron1"/>
    <dgm:cxn modelId="{5327D37C-383C-415A-88F1-4C40EF871A6E}" type="presOf" srcId="{D4338E6B-C70A-4106-A49F-A863D8616B18}" destId="{AB397570-D7AC-42E6-B8A5-9E489B45B040}"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A1177CDD-02CC-4E46-8701-8CBC5C0B1AB0}" type="presOf" srcId="{35A71532-C342-459B-AC75-8FF8165650EF}" destId="{14F2589D-D85D-44E8-BF78-1BE4A161BDAF}" srcOrd="0" destOrd="0" presId="urn:microsoft.com/office/officeart/2005/8/layout/chevron1"/>
    <dgm:cxn modelId="{17E33F4A-5C50-4E3D-BFEC-4AE7B0BBC7DE}" type="presOf" srcId="{02794C5D-6825-4C24-872F-3762BD4B8A41}" destId="{8DF2B616-55F5-44F3-8829-2EA6D71EDF4F}" srcOrd="0" destOrd="0" presId="urn:microsoft.com/office/officeart/2005/8/layout/chevron1"/>
    <dgm:cxn modelId="{B11EC14E-C69D-4BF3-BE02-D873F5E5A9B4}" type="presOf" srcId="{03DC68DB-979F-4D55-9075-5D576F95CDE1}" destId="{55B8ED5D-7053-419C-88B2-95B4A103421C}" srcOrd="0" destOrd="0" presId="urn:microsoft.com/office/officeart/2005/8/layout/chevron1"/>
    <dgm:cxn modelId="{E4F8AA2A-FA26-4819-AAD7-EE7516287659}"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FEA7B6A8-C55A-4AA0-8861-B805ACC22C47}"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7176A4EF-B978-4C28-A2A8-80841D9804AF}" type="presOf" srcId="{0950A7B6-77BC-43FA-AD38-1A8484D3FF29}" destId="{A0134BE8-791E-4732-AF19-8CEA9D3D94B3}" srcOrd="0" destOrd="0" presId="urn:microsoft.com/office/officeart/2005/8/layout/chevron1"/>
    <dgm:cxn modelId="{DBEBC931-FB24-4DA4-8874-32AEDDDDC5C7}"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8F2195F7-B13E-48D6-B0E3-CC431CB9BCC6}" type="presParOf" srcId="{55B8ED5D-7053-419C-88B2-95B4A103421C}" destId="{8DF2B616-55F5-44F3-8829-2EA6D71EDF4F}" srcOrd="0" destOrd="0" presId="urn:microsoft.com/office/officeart/2005/8/layout/chevron1"/>
    <dgm:cxn modelId="{EDD8AFAD-D73B-410A-AE93-D2405EA8FC12}" type="presParOf" srcId="{55B8ED5D-7053-419C-88B2-95B4A103421C}" destId="{F848E249-9859-4534-AF6B-2A0AD49BA6FD}" srcOrd="1" destOrd="0" presId="urn:microsoft.com/office/officeart/2005/8/layout/chevron1"/>
    <dgm:cxn modelId="{8D35655E-DEE3-4CC6-8F22-BF22FE68212E}" type="presParOf" srcId="{55B8ED5D-7053-419C-88B2-95B4A103421C}" destId="{14F2589D-D85D-44E8-BF78-1BE4A161BDAF}" srcOrd="2" destOrd="0" presId="urn:microsoft.com/office/officeart/2005/8/layout/chevron1"/>
    <dgm:cxn modelId="{DBFCB9CB-A86D-4BA5-B38A-641FC9CF54BC}" type="presParOf" srcId="{55B8ED5D-7053-419C-88B2-95B4A103421C}" destId="{DF13458C-CEF7-4555-9854-457A404B5E58}" srcOrd="3" destOrd="0" presId="urn:microsoft.com/office/officeart/2005/8/layout/chevron1"/>
    <dgm:cxn modelId="{F4B7E930-B6D9-42EE-8B0F-6BF4AA2C0487}" type="presParOf" srcId="{55B8ED5D-7053-419C-88B2-95B4A103421C}" destId="{532808FE-2E3C-41EB-83B2-A250B2BCF1CB}" srcOrd="4" destOrd="0" presId="urn:microsoft.com/office/officeart/2005/8/layout/chevron1"/>
    <dgm:cxn modelId="{5EB9D484-C82C-4838-A268-854D19B25E19}" type="presParOf" srcId="{55B8ED5D-7053-419C-88B2-95B4A103421C}" destId="{946F6AE8-0C34-4060-BBA9-DF6F49B353EA}" srcOrd="5" destOrd="0" presId="urn:microsoft.com/office/officeart/2005/8/layout/chevron1"/>
    <dgm:cxn modelId="{CAE2057E-98CB-4D52-A970-0AC6AE1DDA48}" type="presParOf" srcId="{55B8ED5D-7053-419C-88B2-95B4A103421C}" destId="{AB397570-D7AC-42E6-B8A5-9E489B45B040}" srcOrd="6" destOrd="0" presId="urn:microsoft.com/office/officeart/2005/8/layout/chevron1"/>
    <dgm:cxn modelId="{DAD780BE-9B21-4E59-B22A-B14AB65056AC}" type="presParOf" srcId="{55B8ED5D-7053-419C-88B2-95B4A103421C}" destId="{08B98CCB-D4EE-474A-8955-0C18EDA191B2}" srcOrd="7" destOrd="0" presId="urn:microsoft.com/office/officeart/2005/8/layout/chevron1"/>
    <dgm:cxn modelId="{5B9A10D6-09EE-4914-8B5D-F687BD2B68D3}" type="presParOf" srcId="{55B8ED5D-7053-419C-88B2-95B4A103421C}" destId="{BCD27D7D-815F-4F0B-BFF5-F2BF2B8E4ADD}" srcOrd="8" destOrd="0" presId="urn:microsoft.com/office/officeart/2005/8/layout/chevron1"/>
    <dgm:cxn modelId="{4359B6E8-3EC2-404D-9753-A020DB29B7FC}" type="presParOf" srcId="{55B8ED5D-7053-419C-88B2-95B4A103421C}" destId="{F6FC75A0-7717-4282-AFFE-6CF8869230DD}" srcOrd="9" destOrd="0" presId="urn:microsoft.com/office/officeart/2005/8/layout/chevron1"/>
    <dgm:cxn modelId="{AB1D6179-D549-42A1-8BC8-343FD9A02F4A}" type="presParOf" srcId="{55B8ED5D-7053-419C-88B2-95B4A103421C}" destId="{6B2A4325-1730-40B6-AFDA-6BB8FDC36B07}" srcOrd="10" destOrd="0" presId="urn:microsoft.com/office/officeart/2005/8/layout/chevron1"/>
    <dgm:cxn modelId="{904E3D3E-5EED-4E4D-98C1-FBC8735ED5D2}" type="presParOf" srcId="{55B8ED5D-7053-419C-88B2-95B4A103421C}" destId="{15680C96-1743-497E-AB9E-71B6BAF72774}" srcOrd="11" destOrd="0" presId="urn:microsoft.com/office/officeart/2005/8/layout/chevron1"/>
    <dgm:cxn modelId="{C3292FA5-AB88-4367-8AAB-66517C7F5576}" type="presParOf" srcId="{55B8ED5D-7053-419C-88B2-95B4A103421C}" destId="{387037F9-46EB-41F3-863A-CF3FC170DB05}" srcOrd="12" destOrd="0" presId="urn:microsoft.com/office/officeart/2005/8/layout/chevron1"/>
    <dgm:cxn modelId="{0F5BB7C4-24EB-4D64-8133-EB9565A44CC2}" type="presParOf" srcId="{55B8ED5D-7053-419C-88B2-95B4A103421C}" destId="{CF84284B-6B69-4814-8BA7-8FE71D8E6822}" srcOrd="13" destOrd="0" presId="urn:microsoft.com/office/officeart/2005/8/layout/chevron1"/>
    <dgm:cxn modelId="{99A9F5C7-D3A6-4AB4-A772-A181418CE640}" type="presParOf" srcId="{55B8ED5D-7053-419C-88B2-95B4A103421C}" destId="{A3ED802F-9CD3-4EA4-8F26-BAA7C728391B}" srcOrd="14" destOrd="0" presId="urn:microsoft.com/office/officeart/2005/8/layout/chevron1"/>
    <dgm:cxn modelId="{0804F7DC-4200-42E6-A98D-E1805288F380}" type="presParOf" srcId="{55B8ED5D-7053-419C-88B2-95B4A103421C}" destId="{A6CE093E-082E-4D8D-964E-AF4DC2DE5743}" srcOrd="15" destOrd="0" presId="urn:microsoft.com/office/officeart/2005/8/layout/chevron1"/>
    <dgm:cxn modelId="{3AFD716F-5BE9-4941-84B6-B725B1A33412}"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4EE6BD53-02CF-4F56-B07C-83461AFC63C0}" type="presOf" srcId="{B763B6CD-DEB0-4C43-84FC-F8A243312A12}" destId="{A3ED802F-9CD3-4EA4-8F26-BAA7C728391B}" srcOrd="0" destOrd="0" presId="urn:microsoft.com/office/officeart/2005/8/layout/chevron1"/>
    <dgm:cxn modelId="{3FA7B9A4-D615-48BC-9307-5C612CE209C6}" type="presOf" srcId="{D4338E6B-C70A-4106-A49F-A863D8616B18}" destId="{AB397570-D7AC-42E6-B8A5-9E489B45B040}" srcOrd="0" destOrd="0" presId="urn:microsoft.com/office/officeart/2005/8/layout/chevron1"/>
    <dgm:cxn modelId="{ECC62996-2853-4C4E-AD17-7DC077DBD90A}" type="presOf" srcId="{2B2AE621-0B8F-4C14-B6FA-67918A252C4E}" destId="{387037F9-46EB-41F3-863A-CF3FC170DB05}" srcOrd="0" destOrd="0" presId="urn:microsoft.com/office/officeart/2005/8/layout/chevron1"/>
    <dgm:cxn modelId="{671910F5-2142-42A6-86CB-1F13E2A99A48}" type="presOf" srcId="{2F09A308-546E-47A8-9CCF-0B1FCD0448F2}" destId="{6B2A4325-1730-40B6-AFDA-6BB8FDC36B07}"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CE495EDC-F1EC-489C-87DE-1E10F269DE3B}" type="presOf" srcId="{03DC68DB-979F-4D55-9075-5D576F95CDE1}" destId="{55B8ED5D-7053-419C-88B2-95B4A103421C}" srcOrd="0" destOrd="0" presId="urn:microsoft.com/office/officeart/2005/8/layout/chevron1"/>
    <dgm:cxn modelId="{506E659C-F612-49B4-929D-B1239697315D}" type="presOf" srcId="{35A71532-C342-459B-AC75-8FF8165650EF}" destId="{14F2589D-D85D-44E8-BF78-1BE4A161BDA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9143063-0697-4623-8DC5-51595E242FD1}"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3B2AD4EE-7D0F-4D70-AAA1-2025A6144CF6}" type="presOf" srcId="{0950A7B6-77BC-43FA-AD38-1A8484D3FF29}" destId="{A0134BE8-791E-4732-AF19-8CEA9D3D94B3}" srcOrd="0" destOrd="0" presId="urn:microsoft.com/office/officeart/2005/8/layout/chevron1"/>
    <dgm:cxn modelId="{CF1AE86C-3D64-40BA-9B90-BB7C2DDD5D0C}"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795723FF-4C20-4B0B-859B-434D40512FD3}"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14F8AFC3-EE20-4C1C-B7C5-EB730D22CA6E}" type="presParOf" srcId="{55B8ED5D-7053-419C-88B2-95B4A103421C}" destId="{8DF2B616-55F5-44F3-8829-2EA6D71EDF4F}" srcOrd="0" destOrd="0" presId="urn:microsoft.com/office/officeart/2005/8/layout/chevron1"/>
    <dgm:cxn modelId="{9563C18C-231E-4933-A5F6-2DC88D9F4008}" type="presParOf" srcId="{55B8ED5D-7053-419C-88B2-95B4A103421C}" destId="{F848E249-9859-4534-AF6B-2A0AD49BA6FD}" srcOrd="1" destOrd="0" presId="urn:microsoft.com/office/officeart/2005/8/layout/chevron1"/>
    <dgm:cxn modelId="{38B94642-61AC-4626-857B-BD3597CFF8F5}" type="presParOf" srcId="{55B8ED5D-7053-419C-88B2-95B4A103421C}" destId="{14F2589D-D85D-44E8-BF78-1BE4A161BDAF}" srcOrd="2" destOrd="0" presId="urn:microsoft.com/office/officeart/2005/8/layout/chevron1"/>
    <dgm:cxn modelId="{295F20FB-C4F0-45BA-B530-47AF5E4F8848}" type="presParOf" srcId="{55B8ED5D-7053-419C-88B2-95B4A103421C}" destId="{DF13458C-CEF7-4555-9854-457A404B5E58}" srcOrd="3" destOrd="0" presId="urn:microsoft.com/office/officeart/2005/8/layout/chevron1"/>
    <dgm:cxn modelId="{D09B6AFD-A508-4717-85F8-95A02E11E426}" type="presParOf" srcId="{55B8ED5D-7053-419C-88B2-95B4A103421C}" destId="{532808FE-2E3C-41EB-83B2-A250B2BCF1CB}" srcOrd="4" destOrd="0" presId="urn:microsoft.com/office/officeart/2005/8/layout/chevron1"/>
    <dgm:cxn modelId="{76EE6B99-5D12-4F87-914E-08B139D5CBF6}" type="presParOf" srcId="{55B8ED5D-7053-419C-88B2-95B4A103421C}" destId="{946F6AE8-0C34-4060-BBA9-DF6F49B353EA}" srcOrd="5" destOrd="0" presId="urn:microsoft.com/office/officeart/2005/8/layout/chevron1"/>
    <dgm:cxn modelId="{D8B6DC86-36EA-4C78-BFA2-CE367198A6EE}" type="presParOf" srcId="{55B8ED5D-7053-419C-88B2-95B4A103421C}" destId="{AB397570-D7AC-42E6-B8A5-9E489B45B040}" srcOrd="6" destOrd="0" presId="urn:microsoft.com/office/officeart/2005/8/layout/chevron1"/>
    <dgm:cxn modelId="{8E0D03E8-7277-4F79-8901-0B0060A3299D}" type="presParOf" srcId="{55B8ED5D-7053-419C-88B2-95B4A103421C}" destId="{08B98CCB-D4EE-474A-8955-0C18EDA191B2}" srcOrd="7" destOrd="0" presId="urn:microsoft.com/office/officeart/2005/8/layout/chevron1"/>
    <dgm:cxn modelId="{73D1104C-F6AD-46E0-BF9B-2348B4918B95}" type="presParOf" srcId="{55B8ED5D-7053-419C-88B2-95B4A103421C}" destId="{BCD27D7D-815F-4F0B-BFF5-F2BF2B8E4ADD}" srcOrd="8" destOrd="0" presId="urn:microsoft.com/office/officeart/2005/8/layout/chevron1"/>
    <dgm:cxn modelId="{6E012BCB-063F-4E6A-ACA3-EF93DB8C471F}" type="presParOf" srcId="{55B8ED5D-7053-419C-88B2-95B4A103421C}" destId="{F6FC75A0-7717-4282-AFFE-6CF8869230DD}" srcOrd="9" destOrd="0" presId="urn:microsoft.com/office/officeart/2005/8/layout/chevron1"/>
    <dgm:cxn modelId="{394ED47E-0CF7-4257-B68C-39B91F5F3FD4}" type="presParOf" srcId="{55B8ED5D-7053-419C-88B2-95B4A103421C}" destId="{6B2A4325-1730-40B6-AFDA-6BB8FDC36B07}" srcOrd="10" destOrd="0" presId="urn:microsoft.com/office/officeart/2005/8/layout/chevron1"/>
    <dgm:cxn modelId="{C27F33DD-591E-4BBA-BB1B-D80348E75F74}" type="presParOf" srcId="{55B8ED5D-7053-419C-88B2-95B4A103421C}" destId="{15680C96-1743-497E-AB9E-71B6BAF72774}" srcOrd="11" destOrd="0" presId="urn:microsoft.com/office/officeart/2005/8/layout/chevron1"/>
    <dgm:cxn modelId="{8289E6CE-CB34-4D41-B49A-B8999FA631F3}" type="presParOf" srcId="{55B8ED5D-7053-419C-88B2-95B4A103421C}" destId="{387037F9-46EB-41F3-863A-CF3FC170DB05}" srcOrd="12" destOrd="0" presId="urn:microsoft.com/office/officeart/2005/8/layout/chevron1"/>
    <dgm:cxn modelId="{F3B11AA3-9961-455A-87D0-4F066CA8E8E3}" type="presParOf" srcId="{55B8ED5D-7053-419C-88B2-95B4A103421C}" destId="{CF84284B-6B69-4814-8BA7-8FE71D8E6822}" srcOrd="13" destOrd="0" presId="urn:microsoft.com/office/officeart/2005/8/layout/chevron1"/>
    <dgm:cxn modelId="{7C04F7B2-14AA-4D54-8EE7-9C8430EDD4EF}" type="presParOf" srcId="{55B8ED5D-7053-419C-88B2-95B4A103421C}" destId="{A3ED802F-9CD3-4EA4-8F26-BAA7C728391B}" srcOrd="14" destOrd="0" presId="urn:microsoft.com/office/officeart/2005/8/layout/chevron1"/>
    <dgm:cxn modelId="{D82B6DFE-E5C4-4EE0-A1AE-6270DE60439A}" type="presParOf" srcId="{55B8ED5D-7053-419C-88B2-95B4A103421C}" destId="{A6CE093E-082E-4D8D-964E-AF4DC2DE5743}" srcOrd="15" destOrd="0" presId="urn:microsoft.com/office/officeart/2005/8/layout/chevron1"/>
    <dgm:cxn modelId="{ED7375C3-2A9E-4D01-A418-B03BD751FE45}"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10940F2F-01F4-45C2-81F0-132BCC9DE7FF}"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F54AE9D0-ECE1-4A9A-977A-BC103B062AF5}" type="presOf" srcId="{03DC68DB-979F-4D55-9075-5D576F95CDE1}" destId="{55B8ED5D-7053-419C-88B2-95B4A103421C}" srcOrd="0" destOrd="0" presId="urn:microsoft.com/office/officeart/2005/8/layout/chevron1"/>
    <dgm:cxn modelId="{DF2B1D5E-B5DE-484D-B27A-189287DBDCAF}"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46A7E6C8-622D-47B0-AEBC-AE853AB32401}" type="presOf" srcId="{0950A7B6-77BC-43FA-AD38-1A8484D3FF29}" destId="{A0134BE8-791E-4732-AF19-8CEA9D3D94B3}" srcOrd="0" destOrd="0" presId="urn:microsoft.com/office/officeart/2005/8/layout/chevron1"/>
    <dgm:cxn modelId="{0DCEB70B-337D-4A04-9F0B-39161EC9FE19}" type="presOf" srcId="{2B2AE621-0B8F-4C14-B6FA-67918A252C4E}" destId="{387037F9-46EB-41F3-863A-CF3FC170DB05}" srcOrd="0" destOrd="0" presId="urn:microsoft.com/office/officeart/2005/8/layout/chevron1"/>
    <dgm:cxn modelId="{F4AAE827-8D04-4BFC-99B2-7E09F5CC2A36}" type="presOf" srcId="{D4338E6B-C70A-4106-A49F-A863D8616B18}" destId="{AB397570-D7AC-42E6-B8A5-9E489B45B040}" srcOrd="0" destOrd="0" presId="urn:microsoft.com/office/officeart/2005/8/layout/chevron1"/>
    <dgm:cxn modelId="{64A45F67-4F43-40A6-963D-1D2786155988}" type="presOf" srcId="{B763B6CD-DEB0-4C43-84FC-F8A243312A12}" destId="{A3ED802F-9CD3-4EA4-8F26-BAA7C728391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DE82A5F3-E9D1-4E5E-A9CB-CB5C5540F810}" type="presOf" srcId="{02794C5D-6825-4C24-872F-3762BD4B8A41}" destId="{8DF2B616-55F5-44F3-8829-2EA6D71EDF4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6C3BB4A6-ED0A-4240-8F67-C0B98A141F3D}" type="presOf" srcId="{4692D594-0AB6-499C-A6C6-7893AB963CB2}" destId="{BCD27D7D-815F-4F0B-BFF5-F2BF2B8E4ADD}"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77B90485-0838-4B41-A6D8-1E12E423D6F6}" type="presOf" srcId="{2F09A308-546E-47A8-9CCF-0B1FCD0448F2}" destId="{6B2A4325-1730-40B6-AFDA-6BB8FDC36B07}" srcOrd="0" destOrd="0" presId="urn:microsoft.com/office/officeart/2005/8/layout/chevron1"/>
    <dgm:cxn modelId="{2754D95A-7512-4961-A1EF-93DC4F2C482D}" type="presParOf" srcId="{55B8ED5D-7053-419C-88B2-95B4A103421C}" destId="{8DF2B616-55F5-44F3-8829-2EA6D71EDF4F}" srcOrd="0" destOrd="0" presId="urn:microsoft.com/office/officeart/2005/8/layout/chevron1"/>
    <dgm:cxn modelId="{BA2A529C-CC0B-49C3-9F62-C78A5AF9B7A9}" type="presParOf" srcId="{55B8ED5D-7053-419C-88B2-95B4A103421C}" destId="{F848E249-9859-4534-AF6B-2A0AD49BA6FD}" srcOrd="1" destOrd="0" presId="urn:microsoft.com/office/officeart/2005/8/layout/chevron1"/>
    <dgm:cxn modelId="{1D23A884-254A-45EA-8311-BE8F1A78F5C3}" type="presParOf" srcId="{55B8ED5D-7053-419C-88B2-95B4A103421C}" destId="{14F2589D-D85D-44E8-BF78-1BE4A161BDAF}" srcOrd="2" destOrd="0" presId="urn:microsoft.com/office/officeart/2005/8/layout/chevron1"/>
    <dgm:cxn modelId="{2085E89A-2A37-4117-8AE1-205D0B835BD3}" type="presParOf" srcId="{55B8ED5D-7053-419C-88B2-95B4A103421C}" destId="{DF13458C-CEF7-4555-9854-457A404B5E58}" srcOrd="3" destOrd="0" presId="urn:microsoft.com/office/officeart/2005/8/layout/chevron1"/>
    <dgm:cxn modelId="{C642838D-0657-4CC1-9C09-8AEC2FD453B9}" type="presParOf" srcId="{55B8ED5D-7053-419C-88B2-95B4A103421C}" destId="{532808FE-2E3C-41EB-83B2-A250B2BCF1CB}" srcOrd="4" destOrd="0" presId="urn:microsoft.com/office/officeart/2005/8/layout/chevron1"/>
    <dgm:cxn modelId="{010832F4-B28F-4CCE-97F3-714C7ACD20F9}" type="presParOf" srcId="{55B8ED5D-7053-419C-88B2-95B4A103421C}" destId="{946F6AE8-0C34-4060-BBA9-DF6F49B353EA}" srcOrd="5" destOrd="0" presId="urn:microsoft.com/office/officeart/2005/8/layout/chevron1"/>
    <dgm:cxn modelId="{FA5A9437-9EBF-4283-8D5F-D20C085C0E0E}" type="presParOf" srcId="{55B8ED5D-7053-419C-88B2-95B4A103421C}" destId="{AB397570-D7AC-42E6-B8A5-9E489B45B040}" srcOrd="6" destOrd="0" presId="urn:microsoft.com/office/officeart/2005/8/layout/chevron1"/>
    <dgm:cxn modelId="{E8AE7848-FC31-4F24-A55E-A292AE8086F3}" type="presParOf" srcId="{55B8ED5D-7053-419C-88B2-95B4A103421C}" destId="{08B98CCB-D4EE-474A-8955-0C18EDA191B2}" srcOrd="7" destOrd="0" presId="urn:microsoft.com/office/officeart/2005/8/layout/chevron1"/>
    <dgm:cxn modelId="{8FBFC1BE-389B-445E-A128-CB70DDCF8775}" type="presParOf" srcId="{55B8ED5D-7053-419C-88B2-95B4A103421C}" destId="{BCD27D7D-815F-4F0B-BFF5-F2BF2B8E4ADD}" srcOrd="8" destOrd="0" presId="urn:microsoft.com/office/officeart/2005/8/layout/chevron1"/>
    <dgm:cxn modelId="{236F7FFE-1367-4680-8C07-652F3685D88F}" type="presParOf" srcId="{55B8ED5D-7053-419C-88B2-95B4A103421C}" destId="{F6FC75A0-7717-4282-AFFE-6CF8869230DD}" srcOrd="9" destOrd="0" presId="urn:microsoft.com/office/officeart/2005/8/layout/chevron1"/>
    <dgm:cxn modelId="{ABC72640-1F50-4DB5-9451-D909F2DCFACC}" type="presParOf" srcId="{55B8ED5D-7053-419C-88B2-95B4A103421C}" destId="{6B2A4325-1730-40B6-AFDA-6BB8FDC36B07}" srcOrd="10" destOrd="0" presId="urn:microsoft.com/office/officeart/2005/8/layout/chevron1"/>
    <dgm:cxn modelId="{33F1A437-C940-41CC-B296-51CB40B7F125}" type="presParOf" srcId="{55B8ED5D-7053-419C-88B2-95B4A103421C}" destId="{15680C96-1743-497E-AB9E-71B6BAF72774}" srcOrd="11" destOrd="0" presId="urn:microsoft.com/office/officeart/2005/8/layout/chevron1"/>
    <dgm:cxn modelId="{3EAF1F60-2E51-4C09-9B77-A9339C2789A6}" type="presParOf" srcId="{55B8ED5D-7053-419C-88B2-95B4A103421C}" destId="{387037F9-46EB-41F3-863A-CF3FC170DB05}" srcOrd="12" destOrd="0" presId="urn:microsoft.com/office/officeart/2005/8/layout/chevron1"/>
    <dgm:cxn modelId="{9ADCD440-6551-4863-939D-97941EE26330}" type="presParOf" srcId="{55B8ED5D-7053-419C-88B2-95B4A103421C}" destId="{CF84284B-6B69-4814-8BA7-8FE71D8E6822}" srcOrd="13" destOrd="0" presId="urn:microsoft.com/office/officeart/2005/8/layout/chevron1"/>
    <dgm:cxn modelId="{174558F3-3955-4D86-9988-9E679E82ECC7}" type="presParOf" srcId="{55B8ED5D-7053-419C-88B2-95B4A103421C}" destId="{A3ED802F-9CD3-4EA4-8F26-BAA7C728391B}" srcOrd="14" destOrd="0" presId="urn:microsoft.com/office/officeart/2005/8/layout/chevron1"/>
    <dgm:cxn modelId="{DC17E863-81C2-4E07-9D30-2EA15272BCF1}" type="presParOf" srcId="{55B8ED5D-7053-419C-88B2-95B4A103421C}" destId="{A6CE093E-082E-4D8D-964E-AF4DC2DE5743}" srcOrd="15" destOrd="0" presId="urn:microsoft.com/office/officeart/2005/8/layout/chevron1"/>
    <dgm:cxn modelId="{F0F9DB6A-EDD2-4C9A-8298-C883A6E06FA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5CD0A742-ABD7-40F3-A22F-E1F8039FF225}" type="presOf" srcId="{02794C5D-6825-4C24-872F-3762BD4B8A41}" destId="{8DF2B616-55F5-44F3-8829-2EA6D71EDF4F}"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31E9B123-6424-41A8-BBB2-6559ED69BA2A}" type="presOf" srcId="{0950A7B6-77BC-43FA-AD38-1A8484D3FF29}" destId="{A0134BE8-791E-4732-AF19-8CEA9D3D94B3}"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2AB29086-F1B4-4983-B13F-909F97A263CD}" type="presOf" srcId="{D4338E6B-C70A-4106-A49F-A863D8616B18}" destId="{AB397570-D7AC-42E6-B8A5-9E489B45B040}" srcOrd="0" destOrd="0" presId="urn:microsoft.com/office/officeart/2005/8/layout/chevron1"/>
    <dgm:cxn modelId="{1E0C179F-2DA2-41D4-9DAF-CA37A216323F}" type="presOf" srcId="{2F09A308-546E-47A8-9CCF-0B1FCD0448F2}" destId="{6B2A4325-1730-40B6-AFDA-6BB8FDC36B07}" srcOrd="0" destOrd="0" presId="urn:microsoft.com/office/officeart/2005/8/layout/chevron1"/>
    <dgm:cxn modelId="{DB2EFA62-AF6A-4B17-9368-B5354721F795}"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A10FE28F-3351-4FDF-81B1-5876152ED6DD}" type="presOf" srcId="{4692D594-0AB6-499C-A6C6-7893AB963CB2}" destId="{BCD27D7D-815F-4F0B-BFF5-F2BF2B8E4ADD}" srcOrd="0" destOrd="0" presId="urn:microsoft.com/office/officeart/2005/8/layout/chevron1"/>
    <dgm:cxn modelId="{23BB9FFB-0764-4420-8C51-1233E4BA8B8A}" type="presOf" srcId="{03DC68DB-979F-4D55-9075-5D576F95CDE1}" destId="{55B8ED5D-7053-419C-88B2-95B4A103421C}" srcOrd="0" destOrd="0" presId="urn:microsoft.com/office/officeart/2005/8/layout/chevron1"/>
    <dgm:cxn modelId="{B850E070-D595-4EAB-9F81-EDE2124BDF28}"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FA092733-E24F-4F8F-ABB7-07BDAFE6D982}"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54ECE2D-51C5-4E14-BCF9-5A18B8952085}" type="presOf" srcId="{DAA5A352-7C03-4989-AEC5-1DBDD6C021F7}" destId="{532808FE-2E3C-41EB-83B2-A250B2BCF1C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283DB519-F3DD-4422-A30E-DE534CF87E74}" type="presParOf" srcId="{55B8ED5D-7053-419C-88B2-95B4A103421C}" destId="{8DF2B616-55F5-44F3-8829-2EA6D71EDF4F}" srcOrd="0" destOrd="0" presId="urn:microsoft.com/office/officeart/2005/8/layout/chevron1"/>
    <dgm:cxn modelId="{E6D35B6A-2AE6-4746-BBAD-2DE79AFD7275}" type="presParOf" srcId="{55B8ED5D-7053-419C-88B2-95B4A103421C}" destId="{F848E249-9859-4534-AF6B-2A0AD49BA6FD}" srcOrd="1" destOrd="0" presId="urn:microsoft.com/office/officeart/2005/8/layout/chevron1"/>
    <dgm:cxn modelId="{D77BE7E2-6F13-45BD-B91E-8F8E8DAD0CA0}" type="presParOf" srcId="{55B8ED5D-7053-419C-88B2-95B4A103421C}" destId="{14F2589D-D85D-44E8-BF78-1BE4A161BDAF}" srcOrd="2" destOrd="0" presId="urn:microsoft.com/office/officeart/2005/8/layout/chevron1"/>
    <dgm:cxn modelId="{01345531-E535-40E0-ACAF-D8F04D964CD8}" type="presParOf" srcId="{55B8ED5D-7053-419C-88B2-95B4A103421C}" destId="{DF13458C-CEF7-4555-9854-457A404B5E58}" srcOrd="3" destOrd="0" presId="urn:microsoft.com/office/officeart/2005/8/layout/chevron1"/>
    <dgm:cxn modelId="{89D4953D-B29A-4810-A9DF-90AD54986A42}" type="presParOf" srcId="{55B8ED5D-7053-419C-88B2-95B4A103421C}" destId="{532808FE-2E3C-41EB-83B2-A250B2BCF1CB}" srcOrd="4" destOrd="0" presId="urn:microsoft.com/office/officeart/2005/8/layout/chevron1"/>
    <dgm:cxn modelId="{75E75648-CF8C-4990-9DF6-8365261D73D6}" type="presParOf" srcId="{55B8ED5D-7053-419C-88B2-95B4A103421C}" destId="{946F6AE8-0C34-4060-BBA9-DF6F49B353EA}" srcOrd="5" destOrd="0" presId="urn:microsoft.com/office/officeart/2005/8/layout/chevron1"/>
    <dgm:cxn modelId="{67FFDD6F-DD1B-430F-AFAA-67B3E3DEDDDB}" type="presParOf" srcId="{55B8ED5D-7053-419C-88B2-95B4A103421C}" destId="{AB397570-D7AC-42E6-B8A5-9E489B45B040}" srcOrd="6" destOrd="0" presId="urn:microsoft.com/office/officeart/2005/8/layout/chevron1"/>
    <dgm:cxn modelId="{28693897-20EF-4B4A-AFB6-D0391CFCD695}" type="presParOf" srcId="{55B8ED5D-7053-419C-88B2-95B4A103421C}" destId="{08B98CCB-D4EE-474A-8955-0C18EDA191B2}" srcOrd="7" destOrd="0" presId="urn:microsoft.com/office/officeart/2005/8/layout/chevron1"/>
    <dgm:cxn modelId="{60375473-73B9-4EE7-98C1-B5EB1906033F}" type="presParOf" srcId="{55B8ED5D-7053-419C-88B2-95B4A103421C}" destId="{BCD27D7D-815F-4F0B-BFF5-F2BF2B8E4ADD}" srcOrd="8" destOrd="0" presId="urn:microsoft.com/office/officeart/2005/8/layout/chevron1"/>
    <dgm:cxn modelId="{18276391-753A-4F94-9C3D-3E77228C1822}" type="presParOf" srcId="{55B8ED5D-7053-419C-88B2-95B4A103421C}" destId="{F6FC75A0-7717-4282-AFFE-6CF8869230DD}" srcOrd="9" destOrd="0" presId="urn:microsoft.com/office/officeart/2005/8/layout/chevron1"/>
    <dgm:cxn modelId="{BB1518F6-6B81-4CD7-9217-6D3DF6292A18}" type="presParOf" srcId="{55B8ED5D-7053-419C-88B2-95B4A103421C}" destId="{6B2A4325-1730-40B6-AFDA-6BB8FDC36B07}" srcOrd="10" destOrd="0" presId="urn:microsoft.com/office/officeart/2005/8/layout/chevron1"/>
    <dgm:cxn modelId="{2A8CFA78-9A02-4F5A-8F7D-074BD4696762}" type="presParOf" srcId="{55B8ED5D-7053-419C-88B2-95B4A103421C}" destId="{15680C96-1743-497E-AB9E-71B6BAF72774}" srcOrd="11" destOrd="0" presId="urn:microsoft.com/office/officeart/2005/8/layout/chevron1"/>
    <dgm:cxn modelId="{EE19E4ED-D667-4A7F-A2EB-E21667D46C31}" type="presParOf" srcId="{55B8ED5D-7053-419C-88B2-95B4A103421C}" destId="{387037F9-46EB-41F3-863A-CF3FC170DB05}" srcOrd="12" destOrd="0" presId="urn:microsoft.com/office/officeart/2005/8/layout/chevron1"/>
    <dgm:cxn modelId="{08F71E13-E802-4FD5-A474-F0384EC9B68D}" type="presParOf" srcId="{55B8ED5D-7053-419C-88B2-95B4A103421C}" destId="{CF84284B-6B69-4814-8BA7-8FE71D8E6822}" srcOrd="13" destOrd="0" presId="urn:microsoft.com/office/officeart/2005/8/layout/chevron1"/>
    <dgm:cxn modelId="{7222BF87-ABE0-4F3F-9723-2E08BF74129D}" type="presParOf" srcId="{55B8ED5D-7053-419C-88B2-95B4A103421C}" destId="{A3ED802F-9CD3-4EA4-8F26-BAA7C728391B}" srcOrd="14" destOrd="0" presId="urn:microsoft.com/office/officeart/2005/8/layout/chevron1"/>
    <dgm:cxn modelId="{0DBFB750-877C-469F-8D7A-0A523477F477}" type="presParOf" srcId="{55B8ED5D-7053-419C-88B2-95B4A103421C}" destId="{A6CE093E-082E-4D8D-964E-AF4DC2DE5743}" srcOrd="15" destOrd="0" presId="urn:microsoft.com/office/officeart/2005/8/layout/chevron1"/>
    <dgm:cxn modelId="{26EDA4D8-01BD-4CDB-A2BD-045E6B028E5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D433E440-7CCD-448C-A0B0-7CDAA6DFC9E7}" type="presOf" srcId="{2B2AE621-0B8F-4C14-B6FA-67918A252C4E}" destId="{387037F9-46EB-41F3-863A-CF3FC170DB05}"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F36F0333-CB36-47CD-BD3E-42D87548A576}" type="presOf" srcId="{0950A7B6-77BC-43FA-AD38-1A8484D3FF29}" destId="{A0134BE8-791E-4732-AF19-8CEA9D3D94B3}"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067AF2E-C7B1-446B-A9BB-A5E64611B82E}" type="presOf" srcId="{2F09A308-546E-47A8-9CCF-0B1FCD0448F2}" destId="{6B2A4325-1730-40B6-AFDA-6BB8FDC36B07}" srcOrd="0" destOrd="0" presId="urn:microsoft.com/office/officeart/2005/8/layout/chevron1"/>
    <dgm:cxn modelId="{8A4DA179-90E3-40E8-AD81-CE3DAF74ADC6}" type="presOf" srcId="{B763B6CD-DEB0-4C43-84FC-F8A243312A12}" destId="{A3ED802F-9CD3-4EA4-8F26-BAA7C728391B}" srcOrd="0" destOrd="0" presId="urn:microsoft.com/office/officeart/2005/8/layout/chevron1"/>
    <dgm:cxn modelId="{DCA1D2C4-9D4B-42C7-A757-840EC1A93555}" type="presOf" srcId="{02794C5D-6825-4C24-872F-3762BD4B8A41}" destId="{8DF2B616-55F5-44F3-8829-2EA6D71EDF4F}" srcOrd="0" destOrd="0" presId="urn:microsoft.com/office/officeart/2005/8/layout/chevron1"/>
    <dgm:cxn modelId="{4B9F5DA3-EA6D-4D26-9E94-CA3B54B7E08B}" type="presOf" srcId="{4692D594-0AB6-499C-A6C6-7893AB963CB2}" destId="{BCD27D7D-815F-4F0B-BFF5-F2BF2B8E4ADD}" srcOrd="0" destOrd="0" presId="urn:microsoft.com/office/officeart/2005/8/layout/chevron1"/>
    <dgm:cxn modelId="{E226A6FD-388C-406A-B797-B388080096F0}" type="presOf" srcId="{D4338E6B-C70A-4106-A49F-A863D8616B18}" destId="{AB397570-D7AC-42E6-B8A5-9E489B45B040}" srcOrd="0" destOrd="0" presId="urn:microsoft.com/office/officeart/2005/8/layout/chevron1"/>
    <dgm:cxn modelId="{6235E4F6-F2DB-41DA-B085-798B3C33B8F0}"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AA97716-1FB9-471E-861D-CCE9F6675539}" type="presOf" srcId="{DAA5A352-7C03-4989-AEC5-1DBDD6C021F7}" destId="{532808FE-2E3C-41EB-83B2-A250B2BCF1CB}" srcOrd="0" destOrd="0" presId="urn:microsoft.com/office/officeart/2005/8/layout/chevron1"/>
    <dgm:cxn modelId="{6FD68535-76DC-4807-84AA-829D08E9F84D}" type="presOf" srcId="{03DC68DB-979F-4D55-9075-5D576F95CDE1}" destId="{55B8ED5D-7053-419C-88B2-95B4A103421C}" srcOrd="0" destOrd="0" presId="urn:microsoft.com/office/officeart/2005/8/layout/chevron1"/>
    <dgm:cxn modelId="{F1DEDC21-93A6-4799-91D0-14534F12AB4D}" type="presParOf" srcId="{55B8ED5D-7053-419C-88B2-95B4A103421C}" destId="{8DF2B616-55F5-44F3-8829-2EA6D71EDF4F}" srcOrd="0" destOrd="0" presId="urn:microsoft.com/office/officeart/2005/8/layout/chevron1"/>
    <dgm:cxn modelId="{5BFAD245-FAB5-4732-A522-9785245792EE}" type="presParOf" srcId="{55B8ED5D-7053-419C-88B2-95B4A103421C}" destId="{F848E249-9859-4534-AF6B-2A0AD49BA6FD}" srcOrd="1" destOrd="0" presId="urn:microsoft.com/office/officeart/2005/8/layout/chevron1"/>
    <dgm:cxn modelId="{5912B4B5-4B3F-4EC7-8BCB-FD98A173974A}" type="presParOf" srcId="{55B8ED5D-7053-419C-88B2-95B4A103421C}" destId="{14F2589D-D85D-44E8-BF78-1BE4A161BDAF}" srcOrd="2" destOrd="0" presId="urn:microsoft.com/office/officeart/2005/8/layout/chevron1"/>
    <dgm:cxn modelId="{6DF24AE6-FC12-4F58-AB45-1F4734F384A8}" type="presParOf" srcId="{55B8ED5D-7053-419C-88B2-95B4A103421C}" destId="{DF13458C-CEF7-4555-9854-457A404B5E58}" srcOrd="3" destOrd="0" presId="urn:microsoft.com/office/officeart/2005/8/layout/chevron1"/>
    <dgm:cxn modelId="{92545515-67BE-40BD-875A-F337CD933F74}" type="presParOf" srcId="{55B8ED5D-7053-419C-88B2-95B4A103421C}" destId="{532808FE-2E3C-41EB-83B2-A250B2BCF1CB}" srcOrd="4" destOrd="0" presId="urn:microsoft.com/office/officeart/2005/8/layout/chevron1"/>
    <dgm:cxn modelId="{0C4F4EC5-87A4-4580-99D1-E47914E0796D}" type="presParOf" srcId="{55B8ED5D-7053-419C-88B2-95B4A103421C}" destId="{946F6AE8-0C34-4060-BBA9-DF6F49B353EA}" srcOrd="5" destOrd="0" presId="urn:microsoft.com/office/officeart/2005/8/layout/chevron1"/>
    <dgm:cxn modelId="{2FEEDB4D-938E-45C6-989D-B01E44C4979A}" type="presParOf" srcId="{55B8ED5D-7053-419C-88B2-95B4A103421C}" destId="{AB397570-D7AC-42E6-B8A5-9E489B45B040}" srcOrd="6" destOrd="0" presId="urn:microsoft.com/office/officeart/2005/8/layout/chevron1"/>
    <dgm:cxn modelId="{C41D3A10-8525-49F4-99E1-9F90440524CF}" type="presParOf" srcId="{55B8ED5D-7053-419C-88B2-95B4A103421C}" destId="{08B98CCB-D4EE-474A-8955-0C18EDA191B2}" srcOrd="7" destOrd="0" presId="urn:microsoft.com/office/officeart/2005/8/layout/chevron1"/>
    <dgm:cxn modelId="{1A7C793F-9953-44F9-B88C-ACA52CB5D766}" type="presParOf" srcId="{55B8ED5D-7053-419C-88B2-95B4A103421C}" destId="{BCD27D7D-815F-4F0B-BFF5-F2BF2B8E4ADD}" srcOrd="8" destOrd="0" presId="urn:microsoft.com/office/officeart/2005/8/layout/chevron1"/>
    <dgm:cxn modelId="{58B47762-47C1-4C2E-BEB4-0E43D372B261}" type="presParOf" srcId="{55B8ED5D-7053-419C-88B2-95B4A103421C}" destId="{F6FC75A0-7717-4282-AFFE-6CF8869230DD}" srcOrd="9" destOrd="0" presId="urn:microsoft.com/office/officeart/2005/8/layout/chevron1"/>
    <dgm:cxn modelId="{4FC74CAD-1B8D-4CAE-8ADB-6985AB8503C3}" type="presParOf" srcId="{55B8ED5D-7053-419C-88B2-95B4A103421C}" destId="{6B2A4325-1730-40B6-AFDA-6BB8FDC36B07}" srcOrd="10" destOrd="0" presId="urn:microsoft.com/office/officeart/2005/8/layout/chevron1"/>
    <dgm:cxn modelId="{BD58FBAF-3A70-4E43-B937-06F8D3552FC9}" type="presParOf" srcId="{55B8ED5D-7053-419C-88B2-95B4A103421C}" destId="{15680C96-1743-497E-AB9E-71B6BAF72774}" srcOrd="11" destOrd="0" presId="urn:microsoft.com/office/officeart/2005/8/layout/chevron1"/>
    <dgm:cxn modelId="{AFA6D5C5-C638-4102-89E8-CAA3D26217A7}" type="presParOf" srcId="{55B8ED5D-7053-419C-88B2-95B4A103421C}" destId="{387037F9-46EB-41F3-863A-CF3FC170DB05}" srcOrd="12" destOrd="0" presId="urn:microsoft.com/office/officeart/2005/8/layout/chevron1"/>
    <dgm:cxn modelId="{3D667539-EDEC-4FE6-A7CE-322E64724C66}" type="presParOf" srcId="{55B8ED5D-7053-419C-88B2-95B4A103421C}" destId="{CF84284B-6B69-4814-8BA7-8FE71D8E6822}" srcOrd="13" destOrd="0" presId="urn:microsoft.com/office/officeart/2005/8/layout/chevron1"/>
    <dgm:cxn modelId="{7EE40DE8-C409-48B3-94D3-14108FE4F16D}" type="presParOf" srcId="{55B8ED5D-7053-419C-88B2-95B4A103421C}" destId="{A3ED802F-9CD3-4EA4-8F26-BAA7C728391B}" srcOrd="14" destOrd="0" presId="urn:microsoft.com/office/officeart/2005/8/layout/chevron1"/>
    <dgm:cxn modelId="{9FF90741-94FA-43FE-BB8C-789BEE54F696}" type="presParOf" srcId="{55B8ED5D-7053-419C-88B2-95B4A103421C}" destId="{A6CE093E-082E-4D8D-964E-AF4DC2DE5743}" srcOrd="15" destOrd="0" presId="urn:microsoft.com/office/officeart/2005/8/layout/chevron1"/>
    <dgm:cxn modelId="{0FF1AE94-7942-47D1-BC03-A92515D8CA5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75B752F8-3321-446F-B521-07DF7854CC74}"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6F664978-7EFD-48C9-B71A-20A92C1A0440}" type="presOf" srcId="{2B2AE621-0B8F-4C14-B6FA-67918A252C4E}" destId="{387037F9-46EB-41F3-863A-CF3FC170DB05}" srcOrd="0" destOrd="0" presId="urn:microsoft.com/office/officeart/2005/8/layout/chevron1"/>
    <dgm:cxn modelId="{C7F9FCFC-D8AF-47E5-BDE7-CFF7A72675F8}"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59FA633C-3CA4-4769-9088-CC5BA6C8575F}"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6374E0A3-7C20-488A-9452-7D7EF1838ACE}" type="presOf" srcId="{4692D594-0AB6-499C-A6C6-7893AB963CB2}" destId="{BCD27D7D-815F-4F0B-BFF5-F2BF2B8E4ADD}" srcOrd="0" destOrd="0" presId="urn:microsoft.com/office/officeart/2005/8/layout/chevron1"/>
    <dgm:cxn modelId="{13D1B83C-DB22-4551-8936-FB09104343F7}" type="presOf" srcId="{DAA5A352-7C03-4989-AEC5-1DBDD6C021F7}" destId="{532808FE-2E3C-41EB-83B2-A250B2BCF1CB}" srcOrd="0" destOrd="0" presId="urn:microsoft.com/office/officeart/2005/8/layout/chevron1"/>
    <dgm:cxn modelId="{733C4827-D180-465B-A1BA-5AF271FE4A3C}" type="presOf" srcId="{03DC68DB-979F-4D55-9075-5D576F95CDE1}" destId="{55B8ED5D-7053-419C-88B2-95B4A103421C}"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E39DDC74-14BD-435B-83B7-064A156432CC}"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1667EA37-12EA-4122-93C8-1AEA80966A75}" type="presOf" srcId="{02794C5D-6825-4C24-872F-3762BD4B8A41}" destId="{8DF2B616-55F5-44F3-8829-2EA6D71EDF4F}"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BCC11B35-FDFF-47DF-B8F5-347E9326428E}" type="presOf" srcId="{B763B6CD-DEB0-4C43-84FC-F8A243312A12}" destId="{A3ED802F-9CD3-4EA4-8F26-BAA7C728391B}" srcOrd="0" destOrd="0" presId="urn:microsoft.com/office/officeart/2005/8/layout/chevron1"/>
    <dgm:cxn modelId="{5FB070CE-2B10-4C7A-AAA1-8A08D2133599}" type="presParOf" srcId="{55B8ED5D-7053-419C-88B2-95B4A103421C}" destId="{8DF2B616-55F5-44F3-8829-2EA6D71EDF4F}" srcOrd="0" destOrd="0" presId="urn:microsoft.com/office/officeart/2005/8/layout/chevron1"/>
    <dgm:cxn modelId="{81F5081A-4692-4448-9B51-B53FC3B9FD7A}" type="presParOf" srcId="{55B8ED5D-7053-419C-88B2-95B4A103421C}" destId="{F848E249-9859-4534-AF6B-2A0AD49BA6FD}" srcOrd="1" destOrd="0" presId="urn:microsoft.com/office/officeart/2005/8/layout/chevron1"/>
    <dgm:cxn modelId="{41E81117-A647-4291-B453-5AF035672B0C}" type="presParOf" srcId="{55B8ED5D-7053-419C-88B2-95B4A103421C}" destId="{14F2589D-D85D-44E8-BF78-1BE4A161BDAF}" srcOrd="2" destOrd="0" presId="urn:microsoft.com/office/officeart/2005/8/layout/chevron1"/>
    <dgm:cxn modelId="{31F9AA60-405E-41C4-957A-0ADFFDE61A5A}" type="presParOf" srcId="{55B8ED5D-7053-419C-88B2-95B4A103421C}" destId="{DF13458C-CEF7-4555-9854-457A404B5E58}" srcOrd="3" destOrd="0" presId="urn:microsoft.com/office/officeart/2005/8/layout/chevron1"/>
    <dgm:cxn modelId="{DED2EB0B-81EE-47B7-940D-01E1EBF390C7}" type="presParOf" srcId="{55B8ED5D-7053-419C-88B2-95B4A103421C}" destId="{532808FE-2E3C-41EB-83B2-A250B2BCF1CB}" srcOrd="4" destOrd="0" presId="urn:microsoft.com/office/officeart/2005/8/layout/chevron1"/>
    <dgm:cxn modelId="{57775CAF-13B5-41AD-887C-058C1B47FAD6}" type="presParOf" srcId="{55B8ED5D-7053-419C-88B2-95B4A103421C}" destId="{946F6AE8-0C34-4060-BBA9-DF6F49B353EA}" srcOrd="5" destOrd="0" presId="urn:microsoft.com/office/officeart/2005/8/layout/chevron1"/>
    <dgm:cxn modelId="{90B38595-9895-4EEC-8447-03ADD60E4FE2}" type="presParOf" srcId="{55B8ED5D-7053-419C-88B2-95B4A103421C}" destId="{AB397570-D7AC-42E6-B8A5-9E489B45B040}" srcOrd="6" destOrd="0" presId="urn:microsoft.com/office/officeart/2005/8/layout/chevron1"/>
    <dgm:cxn modelId="{42240936-A81A-43FC-BA0E-EE8E53CC245A}" type="presParOf" srcId="{55B8ED5D-7053-419C-88B2-95B4A103421C}" destId="{08B98CCB-D4EE-474A-8955-0C18EDA191B2}" srcOrd="7" destOrd="0" presId="urn:microsoft.com/office/officeart/2005/8/layout/chevron1"/>
    <dgm:cxn modelId="{300E3AAA-D2A6-49CA-932D-C3A0FD2A9FC2}" type="presParOf" srcId="{55B8ED5D-7053-419C-88B2-95B4A103421C}" destId="{BCD27D7D-815F-4F0B-BFF5-F2BF2B8E4ADD}" srcOrd="8" destOrd="0" presId="urn:microsoft.com/office/officeart/2005/8/layout/chevron1"/>
    <dgm:cxn modelId="{AD34AAD6-C7AE-45CC-B4BA-847125B3A962}" type="presParOf" srcId="{55B8ED5D-7053-419C-88B2-95B4A103421C}" destId="{F6FC75A0-7717-4282-AFFE-6CF8869230DD}" srcOrd="9" destOrd="0" presId="urn:microsoft.com/office/officeart/2005/8/layout/chevron1"/>
    <dgm:cxn modelId="{54ED7CF4-7221-4061-92A7-8D3A777C5CF0}" type="presParOf" srcId="{55B8ED5D-7053-419C-88B2-95B4A103421C}" destId="{6B2A4325-1730-40B6-AFDA-6BB8FDC36B07}" srcOrd="10" destOrd="0" presId="urn:microsoft.com/office/officeart/2005/8/layout/chevron1"/>
    <dgm:cxn modelId="{3865566B-9C65-4535-B7AE-00A180B3D143}" type="presParOf" srcId="{55B8ED5D-7053-419C-88B2-95B4A103421C}" destId="{15680C96-1743-497E-AB9E-71B6BAF72774}" srcOrd="11" destOrd="0" presId="urn:microsoft.com/office/officeart/2005/8/layout/chevron1"/>
    <dgm:cxn modelId="{2A8865B9-A4BF-49D2-AF31-D9D7E3C13725}" type="presParOf" srcId="{55B8ED5D-7053-419C-88B2-95B4A103421C}" destId="{387037F9-46EB-41F3-863A-CF3FC170DB05}" srcOrd="12" destOrd="0" presId="urn:microsoft.com/office/officeart/2005/8/layout/chevron1"/>
    <dgm:cxn modelId="{8F89F50D-1EE7-481E-9B56-F998E0E93E54}" type="presParOf" srcId="{55B8ED5D-7053-419C-88B2-95B4A103421C}" destId="{CF84284B-6B69-4814-8BA7-8FE71D8E6822}" srcOrd="13" destOrd="0" presId="urn:microsoft.com/office/officeart/2005/8/layout/chevron1"/>
    <dgm:cxn modelId="{128B2C3D-1412-4E8C-B0FA-D85839E59523}" type="presParOf" srcId="{55B8ED5D-7053-419C-88B2-95B4A103421C}" destId="{A3ED802F-9CD3-4EA4-8F26-BAA7C728391B}" srcOrd="14" destOrd="0" presId="urn:microsoft.com/office/officeart/2005/8/layout/chevron1"/>
    <dgm:cxn modelId="{114AF300-1EE9-41C8-ABEB-55105DC5ABE9}" type="presParOf" srcId="{55B8ED5D-7053-419C-88B2-95B4A103421C}" destId="{A6CE093E-082E-4D8D-964E-AF4DC2DE5743}" srcOrd="15" destOrd="0" presId="urn:microsoft.com/office/officeart/2005/8/layout/chevron1"/>
    <dgm:cxn modelId="{2606499E-C2E5-4F7F-851E-66F9610ABE64}"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0191BB6B-A927-40E7-AD33-2385BE0B8F7C}" type="presOf" srcId="{4692D594-0AB6-499C-A6C6-7893AB963CB2}" destId="{BCD27D7D-815F-4F0B-BFF5-F2BF2B8E4ADD}" srcOrd="0" destOrd="0" presId="urn:microsoft.com/office/officeart/2005/8/layout/chevron1"/>
    <dgm:cxn modelId="{00017CCE-EFCD-414B-A4D6-944B43D82880}" type="presOf" srcId="{D4338E6B-C70A-4106-A49F-A863D8616B18}" destId="{AB397570-D7AC-42E6-B8A5-9E489B45B040}"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A159888D-721B-41E6-BFC4-29256465CA9D}" type="presOf" srcId="{02794C5D-6825-4C24-872F-3762BD4B8A41}" destId="{8DF2B616-55F5-44F3-8829-2EA6D71EDF4F}" srcOrd="0" destOrd="0" presId="urn:microsoft.com/office/officeart/2005/8/layout/chevron1"/>
    <dgm:cxn modelId="{DD0B0419-1AC9-4C93-9F72-68BE894B27A2}" type="presOf" srcId="{2B2AE621-0B8F-4C14-B6FA-67918A252C4E}" destId="{387037F9-46EB-41F3-863A-CF3FC170DB05}"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D9FFB94-682D-4B21-AC5A-6AD12AD987CB}" type="presOf" srcId="{03DC68DB-979F-4D55-9075-5D576F95CDE1}" destId="{55B8ED5D-7053-419C-88B2-95B4A103421C}"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383B0198-CBBE-428E-80BC-2052AF04E54E}" type="presOf" srcId="{DAA5A352-7C03-4989-AEC5-1DBDD6C021F7}" destId="{532808FE-2E3C-41EB-83B2-A250B2BCF1CB}" srcOrd="0" destOrd="0" presId="urn:microsoft.com/office/officeart/2005/8/layout/chevron1"/>
    <dgm:cxn modelId="{7A604879-AB99-4779-A2CB-C0982CD7EBEE}"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B8F88CC-D5E0-4574-B0F4-F948C905A0D8}" type="presOf" srcId="{0950A7B6-77BC-43FA-AD38-1A8484D3FF29}" destId="{A0134BE8-791E-4732-AF19-8CEA9D3D94B3}" srcOrd="0" destOrd="0" presId="urn:microsoft.com/office/officeart/2005/8/layout/chevron1"/>
    <dgm:cxn modelId="{F36BFA1C-54A8-44CB-95A7-F8876DA684DB}"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6A9D63C7-04C3-4F66-A6F8-B728513B6147}" type="presOf" srcId="{B763B6CD-DEB0-4C43-84FC-F8A243312A12}" destId="{A3ED802F-9CD3-4EA4-8F26-BAA7C728391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BE5CE51A-2D27-45E0-B567-F8F3FFDBFD9E}" type="presParOf" srcId="{55B8ED5D-7053-419C-88B2-95B4A103421C}" destId="{8DF2B616-55F5-44F3-8829-2EA6D71EDF4F}" srcOrd="0" destOrd="0" presId="urn:microsoft.com/office/officeart/2005/8/layout/chevron1"/>
    <dgm:cxn modelId="{1321184F-BAA6-4C07-91D3-9CB812C436B3}" type="presParOf" srcId="{55B8ED5D-7053-419C-88B2-95B4A103421C}" destId="{F848E249-9859-4534-AF6B-2A0AD49BA6FD}" srcOrd="1" destOrd="0" presId="urn:microsoft.com/office/officeart/2005/8/layout/chevron1"/>
    <dgm:cxn modelId="{4696212D-C68F-4C29-AA83-E21610E4A6B6}" type="presParOf" srcId="{55B8ED5D-7053-419C-88B2-95B4A103421C}" destId="{14F2589D-D85D-44E8-BF78-1BE4A161BDAF}" srcOrd="2" destOrd="0" presId="urn:microsoft.com/office/officeart/2005/8/layout/chevron1"/>
    <dgm:cxn modelId="{3F176652-6089-4DB6-A01E-7CE49DB2E8AC}" type="presParOf" srcId="{55B8ED5D-7053-419C-88B2-95B4A103421C}" destId="{DF13458C-CEF7-4555-9854-457A404B5E58}" srcOrd="3" destOrd="0" presId="urn:microsoft.com/office/officeart/2005/8/layout/chevron1"/>
    <dgm:cxn modelId="{21C7BA94-DEB6-4EED-BFDB-7B3BB70DDEBF}" type="presParOf" srcId="{55B8ED5D-7053-419C-88B2-95B4A103421C}" destId="{532808FE-2E3C-41EB-83B2-A250B2BCF1CB}" srcOrd="4" destOrd="0" presId="urn:microsoft.com/office/officeart/2005/8/layout/chevron1"/>
    <dgm:cxn modelId="{E84EEFB7-BE76-4D14-8C54-E20EC9E015DA}" type="presParOf" srcId="{55B8ED5D-7053-419C-88B2-95B4A103421C}" destId="{946F6AE8-0C34-4060-BBA9-DF6F49B353EA}" srcOrd="5" destOrd="0" presId="urn:microsoft.com/office/officeart/2005/8/layout/chevron1"/>
    <dgm:cxn modelId="{C5CA250A-497F-4478-B8A8-3234A1975C08}" type="presParOf" srcId="{55B8ED5D-7053-419C-88B2-95B4A103421C}" destId="{AB397570-D7AC-42E6-B8A5-9E489B45B040}" srcOrd="6" destOrd="0" presId="urn:microsoft.com/office/officeart/2005/8/layout/chevron1"/>
    <dgm:cxn modelId="{8F21FDCF-BB11-469F-9542-DCC3E1DFAEF6}" type="presParOf" srcId="{55B8ED5D-7053-419C-88B2-95B4A103421C}" destId="{08B98CCB-D4EE-474A-8955-0C18EDA191B2}" srcOrd="7" destOrd="0" presId="urn:microsoft.com/office/officeart/2005/8/layout/chevron1"/>
    <dgm:cxn modelId="{5BF119C5-C075-45EA-83B6-ADAD86289781}" type="presParOf" srcId="{55B8ED5D-7053-419C-88B2-95B4A103421C}" destId="{BCD27D7D-815F-4F0B-BFF5-F2BF2B8E4ADD}" srcOrd="8" destOrd="0" presId="urn:microsoft.com/office/officeart/2005/8/layout/chevron1"/>
    <dgm:cxn modelId="{278258D8-C203-4A70-807D-6F584F62247B}" type="presParOf" srcId="{55B8ED5D-7053-419C-88B2-95B4A103421C}" destId="{F6FC75A0-7717-4282-AFFE-6CF8869230DD}" srcOrd="9" destOrd="0" presId="urn:microsoft.com/office/officeart/2005/8/layout/chevron1"/>
    <dgm:cxn modelId="{C59EF5E4-B43E-43F5-9E39-7C88749FE077}" type="presParOf" srcId="{55B8ED5D-7053-419C-88B2-95B4A103421C}" destId="{6B2A4325-1730-40B6-AFDA-6BB8FDC36B07}" srcOrd="10" destOrd="0" presId="urn:microsoft.com/office/officeart/2005/8/layout/chevron1"/>
    <dgm:cxn modelId="{C8686525-B4DA-45FE-A9A9-DDF670876963}" type="presParOf" srcId="{55B8ED5D-7053-419C-88B2-95B4A103421C}" destId="{15680C96-1743-497E-AB9E-71B6BAF72774}" srcOrd="11" destOrd="0" presId="urn:microsoft.com/office/officeart/2005/8/layout/chevron1"/>
    <dgm:cxn modelId="{7ACC426B-4388-4DB6-80F9-4B4E4CB6C1A0}" type="presParOf" srcId="{55B8ED5D-7053-419C-88B2-95B4A103421C}" destId="{387037F9-46EB-41F3-863A-CF3FC170DB05}" srcOrd="12" destOrd="0" presId="urn:microsoft.com/office/officeart/2005/8/layout/chevron1"/>
    <dgm:cxn modelId="{7BC3BE4F-A35A-44D1-BF7E-0BC0E0F8F4AB}" type="presParOf" srcId="{55B8ED5D-7053-419C-88B2-95B4A103421C}" destId="{CF84284B-6B69-4814-8BA7-8FE71D8E6822}" srcOrd="13" destOrd="0" presId="urn:microsoft.com/office/officeart/2005/8/layout/chevron1"/>
    <dgm:cxn modelId="{4F8FF57E-EA9D-4F2F-BEC5-2F03C5B48261}" type="presParOf" srcId="{55B8ED5D-7053-419C-88B2-95B4A103421C}" destId="{A3ED802F-9CD3-4EA4-8F26-BAA7C728391B}" srcOrd="14" destOrd="0" presId="urn:microsoft.com/office/officeart/2005/8/layout/chevron1"/>
    <dgm:cxn modelId="{A91A4117-86EA-47F2-9B18-72D05B1D8D17}" type="presParOf" srcId="{55B8ED5D-7053-419C-88B2-95B4A103421C}" destId="{A6CE093E-082E-4D8D-964E-AF4DC2DE5743}" srcOrd="15" destOrd="0" presId="urn:microsoft.com/office/officeart/2005/8/layout/chevron1"/>
    <dgm:cxn modelId="{4A4D6C2C-2635-4CA6-9762-93653803BA0E}"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DA174B2-AC51-41BF-8193-3B7BFF782140}" type="presOf" srcId="{02794C5D-6825-4C24-872F-3762BD4B8A41}" destId="{8DF2B616-55F5-44F3-8829-2EA6D71EDF4F}"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96997D90-2E42-43E9-A27C-C16D6B5216EB}" type="presOf" srcId="{D4338E6B-C70A-4106-A49F-A863D8616B18}" destId="{AB397570-D7AC-42E6-B8A5-9E489B45B040}" srcOrd="0" destOrd="0" presId="urn:microsoft.com/office/officeart/2005/8/layout/chevron1"/>
    <dgm:cxn modelId="{DAD719E5-1BD4-4494-935B-31E0C50C8F22}"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2750B6D-7569-49E7-9A2A-B357B7998981}" type="presOf" srcId="{B763B6CD-DEB0-4C43-84FC-F8A243312A12}" destId="{A3ED802F-9CD3-4EA4-8F26-BAA7C728391B}" srcOrd="0" destOrd="0" presId="urn:microsoft.com/office/officeart/2005/8/layout/chevron1"/>
    <dgm:cxn modelId="{D4756CC6-5004-42DC-8407-0BEB71921EDF}" type="presOf" srcId="{0950A7B6-77BC-43FA-AD38-1A8484D3FF29}" destId="{A0134BE8-791E-4732-AF19-8CEA9D3D94B3}" srcOrd="0" destOrd="0" presId="urn:microsoft.com/office/officeart/2005/8/layout/chevron1"/>
    <dgm:cxn modelId="{72645E16-EDFF-44CE-B9C0-7963D96CC667}" type="presOf" srcId="{03DC68DB-979F-4D55-9075-5D576F95CDE1}" destId="{55B8ED5D-7053-419C-88B2-95B4A103421C}" srcOrd="0" destOrd="0" presId="urn:microsoft.com/office/officeart/2005/8/layout/chevron1"/>
    <dgm:cxn modelId="{21E671CE-F924-486F-8625-5A45734792D4}" type="presOf" srcId="{35A71532-C342-459B-AC75-8FF8165650EF}" destId="{14F2589D-D85D-44E8-BF78-1BE4A161BDAF}" srcOrd="0" destOrd="0" presId="urn:microsoft.com/office/officeart/2005/8/layout/chevron1"/>
    <dgm:cxn modelId="{2857E0F4-33C2-4131-8708-74FD561D3D3F}"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AEEEC84B-B85C-4EF4-BD63-E89D715E5902}" srcId="{03DC68DB-979F-4D55-9075-5D576F95CDE1}" destId="{0950A7B6-77BC-43FA-AD38-1A8484D3FF29}" srcOrd="8" destOrd="0" parTransId="{9E74E060-E0DB-4B91-A497-32CEB4202CE8}" sibTransId="{DF6D4166-6DC1-444A-A607-299409A70902}"/>
    <dgm:cxn modelId="{C28D1C8A-86EA-456B-9514-D599DE6B2E4F}" type="presOf" srcId="{2B2AE621-0B8F-4C14-B6FA-67918A252C4E}" destId="{387037F9-46EB-41F3-863A-CF3FC170DB05}" srcOrd="0" destOrd="0" presId="urn:microsoft.com/office/officeart/2005/8/layout/chevron1"/>
    <dgm:cxn modelId="{E31B70A0-0988-4770-9DC0-C8DCD696E196}" type="presOf" srcId="{DAA5A352-7C03-4989-AEC5-1DBDD6C021F7}" destId="{532808FE-2E3C-41EB-83B2-A250B2BCF1CB}" srcOrd="0" destOrd="0" presId="urn:microsoft.com/office/officeart/2005/8/layout/chevron1"/>
    <dgm:cxn modelId="{98593E3F-4EB9-4286-96C2-1AB2C9673D98}" type="presParOf" srcId="{55B8ED5D-7053-419C-88B2-95B4A103421C}" destId="{8DF2B616-55F5-44F3-8829-2EA6D71EDF4F}" srcOrd="0" destOrd="0" presId="urn:microsoft.com/office/officeart/2005/8/layout/chevron1"/>
    <dgm:cxn modelId="{210008F9-BBEE-48FB-88D4-54843254468B}" type="presParOf" srcId="{55B8ED5D-7053-419C-88B2-95B4A103421C}" destId="{F848E249-9859-4534-AF6B-2A0AD49BA6FD}" srcOrd="1" destOrd="0" presId="urn:microsoft.com/office/officeart/2005/8/layout/chevron1"/>
    <dgm:cxn modelId="{13498AEB-359F-429C-9EAD-ED6CA4402C56}" type="presParOf" srcId="{55B8ED5D-7053-419C-88B2-95B4A103421C}" destId="{14F2589D-D85D-44E8-BF78-1BE4A161BDAF}" srcOrd="2" destOrd="0" presId="urn:microsoft.com/office/officeart/2005/8/layout/chevron1"/>
    <dgm:cxn modelId="{1EDB8512-9CBD-45DB-8857-72359CC34BBB}" type="presParOf" srcId="{55B8ED5D-7053-419C-88B2-95B4A103421C}" destId="{DF13458C-CEF7-4555-9854-457A404B5E58}" srcOrd="3" destOrd="0" presId="urn:microsoft.com/office/officeart/2005/8/layout/chevron1"/>
    <dgm:cxn modelId="{F6AECFA1-C154-431D-A2D1-179F87ED523E}" type="presParOf" srcId="{55B8ED5D-7053-419C-88B2-95B4A103421C}" destId="{532808FE-2E3C-41EB-83B2-A250B2BCF1CB}" srcOrd="4" destOrd="0" presId="urn:microsoft.com/office/officeart/2005/8/layout/chevron1"/>
    <dgm:cxn modelId="{5D52282E-E5D3-4883-8620-1F2708E4BFDD}" type="presParOf" srcId="{55B8ED5D-7053-419C-88B2-95B4A103421C}" destId="{946F6AE8-0C34-4060-BBA9-DF6F49B353EA}" srcOrd="5" destOrd="0" presId="urn:microsoft.com/office/officeart/2005/8/layout/chevron1"/>
    <dgm:cxn modelId="{01E845DD-E68B-4627-AB4C-AF884A6CFE83}" type="presParOf" srcId="{55B8ED5D-7053-419C-88B2-95B4A103421C}" destId="{AB397570-D7AC-42E6-B8A5-9E489B45B040}" srcOrd="6" destOrd="0" presId="urn:microsoft.com/office/officeart/2005/8/layout/chevron1"/>
    <dgm:cxn modelId="{5F746B3C-B8CC-43EA-92BA-B077E5F2CB21}" type="presParOf" srcId="{55B8ED5D-7053-419C-88B2-95B4A103421C}" destId="{08B98CCB-D4EE-474A-8955-0C18EDA191B2}" srcOrd="7" destOrd="0" presId="urn:microsoft.com/office/officeart/2005/8/layout/chevron1"/>
    <dgm:cxn modelId="{68C1B247-2FB1-49EA-BF06-25183B903B57}" type="presParOf" srcId="{55B8ED5D-7053-419C-88B2-95B4A103421C}" destId="{BCD27D7D-815F-4F0B-BFF5-F2BF2B8E4ADD}" srcOrd="8" destOrd="0" presId="urn:microsoft.com/office/officeart/2005/8/layout/chevron1"/>
    <dgm:cxn modelId="{22075F04-69BE-4673-8088-4AC0867FCC1F}" type="presParOf" srcId="{55B8ED5D-7053-419C-88B2-95B4A103421C}" destId="{F6FC75A0-7717-4282-AFFE-6CF8869230DD}" srcOrd="9" destOrd="0" presId="urn:microsoft.com/office/officeart/2005/8/layout/chevron1"/>
    <dgm:cxn modelId="{08A17076-3C11-49DE-B96A-673001AD3D45}" type="presParOf" srcId="{55B8ED5D-7053-419C-88B2-95B4A103421C}" destId="{6B2A4325-1730-40B6-AFDA-6BB8FDC36B07}" srcOrd="10" destOrd="0" presId="urn:microsoft.com/office/officeart/2005/8/layout/chevron1"/>
    <dgm:cxn modelId="{53AC3E35-40A9-418A-8D59-736FF2415856}" type="presParOf" srcId="{55B8ED5D-7053-419C-88B2-95B4A103421C}" destId="{15680C96-1743-497E-AB9E-71B6BAF72774}" srcOrd="11" destOrd="0" presId="urn:microsoft.com/office/officeart/2005/8/layout/chevron1"/>
    <dgm:cxn modelId="{B1B5DB60-47B9-4741-90E5-095B4CB9AA97}" type="presParOf" srcId="{55B8ED5D-7053-419C-88B2-95B4A103421C}" destId="{387037F9-46EB-41F3-863A-CF3FC170DB05}" srcOrd="12" destOrd="0" presId="urn:microsoft.com/office/officeart/2005/8/layout/chevron1"/>
    <dgm:cxn modelId="{1918FCD4-55D9-4DA6-BDDD-A60FE163439D}" type="presParOf" srcId="{55B8ED5D-7053-419C-88B2-95B4A103421C}" destId="{CF84284B-6B69-4814-8BA7-8FE71D8E6822}" srcOrd="13" destOrd="0" presId="urn:microsoft.com/office/officeart/2005/8/layout/chevron1"/>
    <dgm:cxn modelId="{511110FE-47A9-482A-BC08-F6783B895127}" type="presParOf" srcId="{55B8ED5D-7053-419C-88B2-95B4A103421C}" destId="{A3ED802F-9CD3-4EA4-8F26-BAA7C728391B}" srcOrd="14" destOrd="0" presId="urn:microsoft.com/office/officeart/2005/8/layout/chevron1"/>
    <dgm:cxn modelId="{C3CF0B67-4AD1-4DBC-A7AE-B59595816436}" type="presParOf" srcId="{55B8ED5D-7053-419C-88B2-95B4A103421C}" destId="{A6CE093E-082E-4D8D-964E-AF4DC2DE5743}" srcOrd="15" destOrd="0" presId="urn:microsoft.com/office/officeart/2005/8/layout/chevron1"/>
    <dgm:cxn modelId="{0FE0D73F-0562-474D-B4DE-D41FC97F10D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F3A24E79-4F6E-4EEA-83D8-BED66D7DEBA1}" type="presOf" srcId="{D4338E6B-C70A-4106-A49F-A863D8616B18}" destId="{AB397570-D7AC-42E6-B8A5-9E489B45B040}" srcOrd="0" destOrd="0" presId="urn:microsoft.com/office/officeart/2005/8/layout/chevron1"/>
    <dgm:cxn modelId="{61CD0EA0-E726-4B3E-8B4D-A9BE16D35B1C}" type="presOf" srcId="{35A71532-C342-459B-AC75-8FF8165650EF}" destId="{14F2589D-D85D-44E8-BF78-1BE4A161BDAF}" srcOrd="0" destOrd="0" presId="urn:microsoft.com/office/officeart/2005/8/layout/chevron1"/>
    <dgm:cxn modelId="{E8AC32C6-78E9-4D1E-BF08-798C71CD0AE6}" type="presOf" srcId="{B763B6CD-DEB0-4C43-84FC-F8A243312A12}" destId="{A3ED802F-9CD3-4EA4-8F26-BAA7C728391B}"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6D619918-38CF-4D44-B050-941F8D4FD436}"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568E39C8-DD56-4469-BDE2-ABD8021ABA35}" type="presOf" srcId="{02794C5D-6825-4C24-872F-3762BD4B8A41}" destId="{8DF2B616-55F5-44F3-8829-2EA6D71EDF4F}" srcOrd="0" destOrd="0" presId="urn:microsoft.com/office/officeart/2005/8/layout/chevron1"/>
    <dgm:cxn modelId="{07B0A82D-95E1-4458-944F-529E40764FFD}" type="presOf" srcId="{0950A7B6-77BC-43FA-AD38-1A8484D3FF29}" destId="{A0134BE8-791E-4732-AF19-8CEA9D3D94B3}"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51F88F83-8EEE-43E3-8A33-E3E362055808}" type="presOf" srcId="{03DC68DB-979F-4D55-9075-5D576F95CDE1}" destId="{55B8ED5D-7053-419C-88B2-95B4A103421C}"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4B334DED-F5B9-4EF9-B051-9E706D29445F}" srcId="{03DC68DB-979F-4D55-9075-5D576F95CDE1}" destId="{B763B6CD-DEB0-4C43-84FC-F8A243312A12}" srcOrd="7" destOrd="0" parTransId="{86093AEC-E5A6-421C-8C57-F8B2F281DFC7}" sibTransId="{C01C0B95-5477-4BF3-AB15-B92FACF5236E}"/>
    <dgm:cxn modelId="{CA7BC32B-5D13-455D-BE65-74DFCD5B9686}" type="presOf" srcId="{4692D594-0AB6-499C-A6C6-7893AB963CB2}" destId="{BCD27D7D-815F-4F0B-BFF5-F2BF2B8E4ADD}"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B1693871-A0F1-4B22-BCD6-B489F30E6A2D}" type="presOf" srcId="{2F09A308-546E-47A8-9CCF-0B1FCD0448F2}" destId="{6B2A4325-1730-40B6-AFDA-6BB8FDC36B07}"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3D8361F1-286B-45FB-A80E-195C79F7FB68}" type="presOf" srcId="{DAA5A352-7C03-4989-AEC5-1DBDD6C021F7}" destId="{532808FE-2E3C-41EB-83B2-A250B2BCF1CB}" srcOrd="0" destOrd="0" presId="urn:microsoft.com/office/officeart/2005/8/layout/chevron1"/>
    <dgm:cxn modelId="{6881E2B2-32A9-4694-9447-C62DA1AEFC10}" type="presParOf" srcId="{55B8ED5D-7053-419C-88B2-95B4A103421C}" destId="{8DF2B616-55F5-44F3-8829-2EA6D71EDF4F}" srcOrd="0" destOrd="0" presId="urn:microsoft.com/office/officeart/2005/8/layout/chevron1"/>
    <dgm:cxn modelId="{FF707217-5462-48EB-BB05-EC57EF4C564D}" type="presParOf" srcId="{55B8ED5D-7053-419C-88B2-95B4A103421C}" destId="{F848E249-9859-4534-AF6B-2A0AD49BA6FD}" srcOrd="1" destOrd="0" presId="urn:microsoft.com/office/officeart/2005/8/layout/chevron1"/>
    <dgm:cxn modelId="{677F0EAC-9BB1-4D0B-A35B-BAB193AFFA89}" type="presParOf" srcId="{55B8ED5D-7053-419C-88B2-95B4A103421C}" destId="{14F2589D-D85D-44E8-BF78-1BE4A161BDAF}" srcOrd="2" destOrd="0" presId="urn:microsoft.com/office/officeart/2005/8/layout/chevron1"/>
    <dgm:cxn modelId="{D5BFB433-E237-42FE-9116-1AA290C3D383}" type="presParOf" srcId="{55B8ED5D-7053-419C-88B2-95B4A103421C}" destId="{DF13458C-CEF7-4555-9854-457A404B5E58}" srcOrd="3" destOrd="0" presId="urn:microsoft.com/office/officeart/2005/8/layout/chevron1"/>
    <dgm:cxn modelId="{64602D27-5030-4BA6-A556-B97BF131B7B7}" type="presParOf" srcId="{55B8ED5D-7053-419C-88B2-95B4A103421C}" destId="{532808FE-2E3C-41EB-83B2-A250B2BCF1CB}" srcOrd="4" destOrd="0" presId="urn:microsoft.com/office/officeart/2005/8/layout/chevron1"/>
    <dgm:cxn modelId="{A0A85719-C8CC-4B92-A28B-DC96C1EE86B6}" type="presParOf" srcId="{55B8ED5D-7053-419C-88B2-95B4A103421C}" destId="{946F6AE8-0C34-4060-BBA9-DF6F49B353EA}" srcOrd="5" destOrd="0" presId="urn:microsoft.com/office/officeart/2005/8/layout/chevron1"/>
    <dgm:cxn modelId="{B89986B1-3591-4CD6-BF28-97BE2111DE72}" type="presParOf" srcId="{55B8ED5D-7053-419C-88B2-95B4A103421C}" destId="{AB397570-D7AC-42E6-B8A5-9E489B45B040}" srcOrd="6" destOrd="0" presId="urn:microsoft.com/office/officeart/2005/8/layout/chevron1"/>
    <dgm:cxn modelId="{905203B5-41EB-4210-ACE1-6CFF1A325250}" type="presParOf" srcId="{55B8ED5D-7053-419C-88B2-95B4A103421C}" destId="{08B98CCB-D4EE-474A-8955-0C18EDA191B2}" srcOrd="7" destOrd="0" presId="urn:microsoft.com/office/officeart/2005/8/layout/chevron1"/>
    <dgm:cxn modelId="{17DEA3C2-0ADD-4B91-AB14-546DD21BDAED}" type="presParOf" srcId="{55B8ED5D-7053-419C-88B2-95B4A103421C}" destId="{BCD27D7D-815F-4F0B-BFF5-F2BF2B8E4ADD}" srcOrd="8" destOrd="0" presId="urn:microsoft.com/office/officeart/2005/8/layout/chevron1"/>
    <dgm:cxn modelId="{1A96FB2F-B0BA-4F6C-9CF0-144E359BB17D}" type="presParOf" srcId="{55B8ED5D-7053-419C-88B2-95B4A103421C}" destId="{F6FC75A0-7717-4282-AFFE-6CF8869230DD}" srcOrd="9" destOrd="0" presId="urn:microsoft.com/office/officeart/2005/8/layout/chevron1"/>
    <dgm:cxn modelId="{68DCFC78-E470-4339-BBA0-017C6AD12BBD}" type="presParOf" srcId="{55B8ED5D-7053-419C-88B2-95B4A103421C}" destId="{6B2A4325-1730-40B6-AFDA-6BB8FDC36B07}" srcOrd="10" destOrd="0" presId="urn:microsoft.com/office/officeart/2005/8/layout/chevron1"/>
    <dgm:cxn modelId="{D81234CE-2875-4DB9-8729-23FD17AB7278}" type="presParOf" srcId="{55B8ED5D-7053-419C-88B2-95B4A103421C}" destId="{15680C96-1743-497E-AB9E-71B6BAF72774}" srcOrd="11" destOrd="0" presId="urn:microsoft.com/office/officeart/2005/8/layout/chevron1"/>
    <dgm:cxn modelId="{A574C9F0-2654-4B04-A0F8-3C79D6FC26E5}" type="presParOf" srcId="{55B8ED5D-7053-419C-88B2-95B4A103421C}" destId="{387037F9-46EB-41F3-863A-CF3FC170DB05}" srcOrd="12" destOrd="0" presId="urn:microsoft.com/office/officeart/2005/8/layout/chevron1"/>
    <dgm:cxn modelId="{811EB960-9118-4575-B568-FACBD19781D0}" type="presParOf" srcId="{55B8ED5D-7053-419C-88B2-95B4A103421C}" destId="{CF84284B-6B69-4814-8BA7-8FE71D8E6822}" srcOrd="13" destOrd="0" presId="urn:microsoft.com/office/officeart/2005/8/layout/chevron1"/>
    <dgm:cxn modelId="{D03EDCA4-D1F2-49CF-A83A-216479D7AF29}" type="presParOf" srcId="{55B8ED5D-7053-419C-88B2-95B4A103421C}" destId="{A3ED802F-9CD3-4EA4-8F26-BAA7C728391B}" srcOrd="14" destOrd="0" presId="urn:microsoft.com/office/officeart/2005/8/layout/chevron1"/>
    <dgm:cxn modelId="{E869124B-6200-457D-8079-FE958F3BC5BC}" type="presParOf" srcId="{55B8ED5D-7053-419C-88B2-95B4A103421C}" destId="{A6CE093E-082E-4D8D-964E-AF4DC2DE5743}" srcOrd="15" destOrd="0" presId="urn:microsoft.com/office/officeart/2005/8/layout/chevron1"/>
    <dgm:cxn modelId="{0195155F-1715-41AE-87A4-EA6EB835721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D781F6E2-7EB7-42F1-8900-2E3A87FF30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AD4B86-648C-4F8E-AEBC-B812F1E7E582}">
      <dgm:prSet phldrT="[Text]"/>
      <dgm:spPr/>
      <dgm:t>
        <a:bodyPr/>
        <a:lstStyle/>
        <a:p>
          <a:r>
            <a:rPr lang="en-US" dirty="0" smtClean="0"/>
            <a:t>LA Metro (POC)</a:t>
          </a:r>
          <a:endParaRPr lang="en-US" dirty="0"/>
        </a:p>
      </dgm:t>
    </dgm:pt>
    <dgm:pt modelId="{7091F07C-D60B-475B-93E7-E1E95F15A500}" type="parTrans" cxnId="{66DB5B6B-93D4-4C33-B336-6ECD814F0DEC}">
      <dgm:prSet/>
      <dgm:spPr/>
      <dgm:t>
        <a:bodyPr/>
        <a:lstStyle/>
        <a:p>
          <a:endParaRPr lang="en-US"/>
        </a:p>
      </dgm:t>
    </dgm:pt>
    <dgm:pt modelId="{48429440-3935-4704-956C-A2F8A3BBB68B}" type="sibTrans" cxnId="{66DB5B6B-93D4-4C33-B336-6ECD814F0DEC}">
      <dgm:prSet/>
      <dgm:spPr/>
      <dgm:t>
        <a:bodyPr/>
        <a:lstStyle/>
        <a:p>
          <a:endParaRPr lang="en-US"/>
        </a:p>
      </dgm:t>
    </dgm:pt>
    <dgm:pt modelId="{7714D428-A570-42AD-AEC2-A3749C786D00}">
      <dgm:prSet phldrT="[Text]"/>
      <dgm:spPr/>
      <dgm:t>
        <a:bodyPr/>
        <a:lstStyle/>
        <a:p>
          <a:r>
            <a:rPr lang="en-US" dirty="0" smtClean="0"/>
            <a:t>TAP works with multiple transportation systems, using LA Metro as a proof of concept with our TAP App</a:t>
          </a:r>
          <a:endParaRPr lang="en-US" dirty="0"/>
        </a:p>
      </dgm:t>
    </dgm:pt>
    <dgm:pt modelId="{F2B66D4C-AAB1-470B-A5DC-856A648B602E}" type="parTrans" cxnId="{C90BC05B-48ED-4280-B557-901B3FAD5371}">
      <dgm:prSet/>
      <dgm:spPr/>
      <dgm:t>
        <a:bodyPr/>
        <a:lstStyle/>
        <a:p>
          <a:endParaRPr lang="en-US"/>
        </a:p>
      </dgm:t>
    </dgm:pt>
    <dgm:pt modelId="{60F1DAD1-0195-412D-8961-0349A93B2BF9}" type="sibTrans" cxnId="{C90BC05B-48ED-4280-B557-901B3FAD5371}">
      <dgm:prSet/>
      <dgm:spPr/>
      <dgm:t>
        <a:bodyPr/>
        <a:lstStyle/>
        <a:p>
          <a:endParaRPr lang="en-US"/>
        </a:p>
      </dgm:t>
    </dgm:pt>
    <dgm:pt modelId="{1AC0D253-CA0F-4434-8761-14A69FA2BFFC}">
      <dgm:prSet phldrT="[Text]"/>
      <dgm:spPr/>
      <dgm:t>
        <a:bodyPr/>
        <a:lstStyle/>
        <a:p>
          <a:r>
            <a:rPr lang="en-US" dirty="0"/>
            <a:t>Ensures the connectivity and stability between TAP and LA Metro </a:t>
          </a:r>
          <a:r>
            <a:rPr lang="en-US" dirty="0" smtClean="0"/>
            <a:t>infrastructure</a:t>
          </a:r>
          <a:endParaRPr lang="en-US" dirty="0"/>
        </a:p>
      </dgm:t>
    </dgm:pt>
    <dgm:pt modelId="{7ED2C814-FC2B-4658-B8B6-05FFB0FBD56F}" type="parTrans" cxnId="{AB5F6E8A-8CD8-4E82-8367-7449A552FF6E}">
      <dgm:prSet/>
      <dgm:spPr/>
    </dgm:pt>
    <dgm:pt modelId="{902C15FF-6D60-45AA-BA34-F0748A220ADA}" type="sibTrans" cxnId="{AB5F6E8A-8CD8-4E82-8367-7449A552FF6E}">
      <dgm:prSet/>
      <dgm:spPr/>
    </dgm:pt>
    <dgm:pt modelId="{2B9AF9F3-FA17-4EEC-8EC1-32224A8216F7}">
      <dgm:prSet phldrT="[Text]"/>
      <dgm:spPr/>
      <dgm:t>
        <a:bodyPr/>
        <a:lstStyle/>
        <a:p>
          <a:r>
            <a:rPr lang="en-US" dirty="0"/>
            <a:t>TAP</a:t>
          </a:r>
        </a:p>
      </dgm:t>
    </dgm:pt>
    <dgm:pt modelId="{451E4B20-F440-4075-AF08-58EAA226E7CB}" type="parTrans" cxnId="{3BBA4233-B5A8-4816-88F5-856F0C9C9115}">
      <dgm:prSet/>
      <dgm:spPr/>
    </dgm:pt>
    <dgm:pt modelId="{4FA9B0C4-36B5-4658-9F79-4A7C2F4E38FB}" type="sibTrans" cxnId="{3BBA4233-B5A8-4816-88F5-856F0C9C9115}">
      <dgm:prSet/>
      <dgm:spPr/>
    </dgm:pt>
    <dgm:pt modelId="{8E47ABC6-14D2-4A9D-8282-433660262FA0}" type="pres">
      <dgm:prSet presAssocID="{D781F6E2-7EB7-42F1-8900-2E3A87FF30C6}" presName="linear" presStyleCnt="0">
        <dgm:presLayoutVars>
          <dgm:dir/>
          <dgm:animLvl val="lvl"/>
          <dgm:resizeHandles val="exact"/>
        </dgm:presLayoutVars>
      </dgm:prSet>
      <dgm:spPr/>
      <dgm:t>
        <a:bodyPr/>
        <a:lstStyle/>
        <a:p>
          <a:endParaRPr lang="en-US"/>
        </a:p>
      </dgm:t>
    </dgm:pt>
    <dgm:pt modelId="{430570D3-61D8-4A10-B88F-2C193A8EA489}" type="pres">
      <dgm:prSet presAssocID="{A2AD4B86-648C-4F8E-AEBC-B812F1E7E582}" presName="parentLin" presStyleCnt="0"/>
      <dgm:spPr/>
    </dgm:pt>
    <dgm:pt modelId="{FB0DCFF7-7617-45F5-8C42-DA58BEF2D4D2}" type="pres">
      <dgm:prSet presAssocID="{A2AD4B86-648C-4F8E-AEBC-B812F1E7E582}" presName="parentLeftMargin" presStyleLbl="node1" presStyleIdx="0" presStyleCnt="2"/>
      <dgm:spPr/>
      <dgm:t>
        <a:bodyPr/>
        <a:lstStyle/>
        <a:p>
          <a:endParaRPr lang="en-US"/>
        </a:p>
      </dgm:t>
    </dgm:pt>
    <dgm:pt modelId="{F52842D2-730C-41B4-BB8B-7D22DE934917}" type="pres">
      <dgm:prSet presAssocID="{A2AD4B86-648C-4F8E-AEBC-B812F1E7E582}" presName="parentText" presStyleLbl="node1" presStyleIdx="0" presStyleCnt="2">
        <dgm:presLayoutVars>
          <dgm:chMax val="0"/>
          <dgm:bulletEnabled val="1"/>
        </dgm:presLayoutVars>
      </dgm:prSet>
      <dgm:spPr/>
      <dgm:t>
        <a:bodyPr/>
        <a:lstStyle/>
        <a:p>
          <a:endParaRPr lang="en-US"/>
        </a:p>
      </dgm:t>
    </dgm:pt>
    <dgm:pt modelId="{37AE2E85-8138-4AF2-9A87-F8755F036C67}" type="pres">
      <dgm:prSet presAssocID="{A2AD4B86-648C-4F8E-AEBC-B812F1E7E582}" presName="negativeSpace" presStyleCnt="0"/>
      <dgm:spPr/>
    </dgm:pt>
    <dgm:pt modelId="{FFC50CE9-8792-4749-AC7A-5B6A944C82F8}" type="pres">
      <dgm:prSet presAssocID="{A2AD4B86-648C-4F8E-AEBC-B812F1E7E582}" presName="childText" presStyleLbl="conFgAcc1" presStyleIdx="0" presStyleCnt="2">
        <dgm:presLayoutVars>
          <dgm:bulletEnabled val="1"/>
        </dgm:presLayoutVars>
      </dgm:prSet>
      <dgm:spPr/>
      <dgm:t>
        <a:bodyPr/>
        <a:lstStyle/>
        <a:p>
          <a:endParaRPr lang="en-US"/>
        </a:p>
      </dgm:t>
    </dgm:pt>
    <dgm:pt modelId="{5AEBFFFD-F749-4E35-A343-BE91CD63112E}" type="pres">
      <dgm:prSet presAssocID="{48429440-3935-4704-956C-A2F8A3BBB68B}" presName="spaceBetweenRectangles" presStyleCnt="0"/>
      <dgm:spPr/>
    </dgm:pt>
    <dgm:pt modelId="{3D452239-12C4-4256-8117-0479B486C782}" type="pres">
      <dgm:prSet presAssocID="{2B9AF9F3-FA17-4EEC-8EC1-32224A8216F7}" presName="parentLin" presStyleCnt="0"/>
      <dgm:spPr/>
    </dgm:pt>
    <dgm:pt modelId="{30E28552-FA86-4B3E-9AE6-4DC3E576BF1E}" type="pres">
      <dgm:prSet presAssocID="{2B9AF9F3-FA17-4EEC-8EC1-32224A8216F7}" presName="parentLeftMargin" presStyleLbl="node1" presStyleIdx="0" presStyleCnt="2"/>
      <dgm:spPr/>
      <dgm:t>
        <a:bodyPr/>
        <a:lstStyle/>
        <a:p>
          <a:endParaRPr lang="en-US"/>
        </a:p>
      </dgm:t>
    </dgm:pt>
    <dgm:pt modelId="{B51CC4E3-CDCF-4135-9F9F-FC690D04235A}" type="pres">
      <dgm:prSet presAssocID="{2B9AF9F3-FA17-4EEC-8EC1-32224A8216F7}" presName="parentText" presStyleLbl="node1" presStyleIdx="1" presStyleCnt="2">
        <dgm:presLayoutVars>
          <dgm:chMax val="0"/>
          <dgm:bulletEnabled val="1"/>
        </dgm:presLayoutVars>
      </dgm:prSet>
      <dgm:spPr/>
      <dgm:t>
        <a:bodyPr/>
        <a:lstStyle/>
        <a:p>
          <a:endParaRPr lang="en-US"/>
        </a:p>
      </dgm:t>
    </dgm:pt>
    <dgm:pt modelId="{9BC9AE19-9AEC-48A8-B70F-32189BD04DA5}" type="pres">
      <dgm:prSet presAssocID="{2B9AF9F3-FA17-4EEC-8EC1-32224A8216F7}" presName="negativeSpace" presStyleCnt="0"/>
      <dgm:spPr/>
    </dgm:pt>
    <dgm:pt modelId="{EEAD1B51-2966-45DF-A9B1-227A33EE6D6B}" type="pres">
      <dgm:prSet presAssocID="{2B9AF9F3-FA17-4EEC-8EC1-32224A8216F7}" presName="childText" presStyleLbl="conFgAcc1" presStyleIdx="1" presStyleCnt="2">
        <dgm:presLayoutVars>
          <dgm:bulletEnabled val="1"/>
        </dgm:presLayoutVars>
      </dgm:prSet>
      <dgm:spPr/>
      <dgm:t>
        <a:bodyPr/>
        <a:lstStyle/>
        <a:p>
          <a:endParaRPr lang="en-US"/>
        </a:p>
      </dgm:t>
    </dgm:pt>
  </dgm:ptLst>
  <dgm:cxnLst>
    <dgm:cxn modelId="{32718C95-9703-4E8F-B743-2795DC3F24D8}" type="presOf" srcId="{D781F6E2-7EB7-42F1-8900-2E3A87FF30C6}" destId="{8E47ABC6-14D2-4A9D-8282-433660262FA0}" srcOrd="0" destOrd="0" presId="urn:microsoft.com/office/officeart/2005/8/layout/list1"/>
    <dgm:cxn modelId="{AB5F6E8A-8CD8-4E82-8367-7449A552FF6E}" srcId="{2B9AF9F3-FA17-4EEC-8EC1-32224A8216F7}" destId="{1AC0D253-CA0F-4434-8761-14A69FA2BFFC}" srcOrd="0" destOrd="0" parTransId="{7ED2C814-FC2B-4658-B8B6-05FFB0FBD56F}" sibTransId="{902C15FF-6D60-45AA-BA34-F0748A220ADA}"/>
    <dgm:cxn modelId="{C90BC05B-48ED-4280-B557-901B3FAD5371}" srcId="{A2AD4B86-648C-4F8E-AEBC-B812F1E7E582}" destId="{7714D428-A570-42AD-AEC2-A3749C786D00}" srcOrd="0" destOrd="0" parTransId="{F2B66D4C-AAB1-470B-A5DC-856A648B602E}" sibTransId="{60F1DAD1-0195-412D-8961-0349A93B2BF9}"/>
    <dgm:cxn modelId="{BED34F8B-ABA7-482B-8CD5-6F1F07EA6E61}" type="presOf" srcId="{A2AD4B86-648C-4F8E-AEBC-B812F1E7E582}" destId="{F52842D2-730C-41B4-BB8B-7D22DE934917}" srcOrd="1" destOrd="0" presId="urn:microsoft.com/office/officeart/2005/8/layout/list1"/>
    <dgm:cxn modelId="{66DB5B6B-93D4-4C33-B336-6ECD814F0DEC}" srcId="{D781F6E2-7EB7-42F1-8900-2E3A87FF30C6}" destId="{A2AD4B86-648C-4F8E-AEBC-B812F1E7E582}" srcOrd="0" destOrd="0" parTransId="{7091F07C-D60B-475B-93E7-E1E95F15A500}" sibTransId="{48429440-3935-4704-956C-A2F8A3BBB68B}"/>
    <dgm:cxn modelId="{A3260A6B-A98F-422E-9E85-DB564E85A09B}" type="presOf" srcId="{2B9AF9F3-FA17-4EEC-8EC1-32224A8216F7}" destId="{B51CC4E3-CDCF-4135-9F9F-FC690D04235A}" srcOrd="1" destOrd="0" presId="urn:microsoft.com/office/officeart/2005/8/layout/list1"/>
    <dgm:cxn modelId="{23287D64-BEA6-43F5-8ADB-C43116745B87}" type="presOf" srcId="{7714D428-A570-42AD-AEC2-A3749C786D00}" destId="{FFC50CE9-8792-4749-AC7A-5B6A944C82F8}" srcOrd="0" destOrd="0" presId="urn:microsoft.com/office/officeart/2005/8/layout/list1"/>
    <dgm:cxn modelId="{5D878A2A-0A9B-410C-8E76-9D930689FCCD}" type="presOf" srcId="{1AC0D253-CA0F-4434-8761-14A69FA2BFFC}" destId="{EEAD1B51-2966-45DF-A9B1-227A33EE6D6B}" srcOrd="0" destOrd="0" presId="urn:microsoft.com/office/officeart/2005/8/layout/list1"/>
    <dgm:cxn modelId="{3BBA4233-B5A8-4816-88F5-856F0C9C9115}" srcId="{D781F6E2-7EB7-42F1-8900-2E3A87FF30C6}" destId="{2B9AF9F3-FA17-4EEC-8EC1-32224A8216F7}" srcOrd="1" destOrd="0" parTransId="{451E4B20-F440-4075-AF08-58EAA226E7CB}" sibTransId="{4FA9B0C4-36B5-4658-9F79-4A7C2F4E38FB}"/>
    <dgm:cxn modelId="{5E1BF39A-6DA8-4595-B0A8-CC9E76D6BD81}" type="presOf" srcId="{2B9AF9F3-FA17-4EEC-8EC1-32224A8216F7}" destId="{30E28552-FA86-4B3E-9AE6-4DC3E576BF1E}" srcOrd="0" destOrd="0" presId="urn:microsoft.com/office/officeart/2005/8/layout/list1"/>
    <dgm:cxn modelId="{9FBE21DF-B2FA-4125-B9DD-3671FE16D9BB}" type="presOf" srcId="{A2AD4B86-648C-4F8E-AEBC-B812F1E7E582}" destId="{FB0DCFF7-7617-45F5-8C42-DA58BEF2D4D2}" srcOrd="0" destOrd="0" presId="urn:microsoft.com/office/officeart/2005/8/layout/list1"/>
    <dgm:cxn modelId="{4EECFB70-C729-4B82-9948-D5087777CCBC}" type="presParOf" srcId="{8E47ABC6-14D2-4A9D-8282-433660262FA0}" destId="{430570D3-61D8-4A10-B88F-2C193A8EA489}" srcOrd="0" destOrd="0" presId="urn:microsoft.com/office/officeart/2005/8/layout/list1"/>
    <dgm:cxn modelId="{A7D83DCC-5FEC-41F4-89C4-B6A8EF231D90}" type="presParOf" srcId="{430570D3-61D8-4A10-B88F-2C193A8EA489}" destId="{FB0DCFF7-7617-45F5-8C42-DA58BEF2D4D2}" srcOrd="0" destOrd="0" presId="urn:microsoft.com/office/officeart/2005/8/layout/list1"/>
    <dgm:cxn modelId="{C15DD039-63B2-48A3-AB9E-41F02061D1B0}" type="presParOf" srcId="{430570D3-61D8-4A10-B88F-2C193A8EA489}" destId="{F52842D2-730C-41B4-BB8B-7D22DE934917}" srcOrd="1" destOrd="0" presId="urn:microsoft.com/office/officeart/2005/8/layout/list1"/>
    <dgm:cxn modelId="{A6E369C0-6672-4987-ADDE-CB3F6B1CCAEC}" type="presParOf" srcId="{8E47ABC6-14D2-4A9D-8282-433660262FA0}" destId="{37AE2E85-8138-4AF2-9A87-F8755F036C67}" srcOrd="1" destOrd="0" presId="urn:microsoft.com/office/officeart/2005/8/layout/list1"/>
    <dgm:cxn modelId="{82CE2C86-7FB9-45E7-88D4-69B39F8F94C1}" type="presParOf" srcId="{8E47ABC6-14D2-4A9D-8282-433660262FA0}" destId="{FFC50CE9-8792-4749-AC7A-5B6A944C82F8}" srcOrd="2" destOrd="0" presId="urn:microsoft.com/office/officeart/2005/8/layout/list1"/>
    <dgm:cxn modelId="{99A8DBF7-D536-4A88-83B2-1360944B94C4}" type="presParOf" srcId="{8E47ABC6-14D2-4A9D-8282-433660262FA0}" destId="{5AEBFFFD-F749-4E35-A343-BE91CD63112E}" srcOrd="3" destOrd="0" presId="urn:microsoft.com/office/officeart/2005/8/layout/list1"/>
    <dgm:cxn modelId="{74EEA10D-809E-42F6-ADCD-77996CF3B843}" type="presParOf" srcId="{8E47ABC6-14D2-4A9D-8282-433660262FA0}" destId="{3D452239-12C4-4256-8117-0479B486C782}" srcOrd="4" destOrd="0" presId="urn:microsoft.com/office/officeart/2005/8/layout/list1"/>
    <dgm:cxn modelId="{6CEC73F8-B739-44EB-84D6-0AF92A1930FF}" type="presParOf" srcId="{3D452239-12C4-4256-8117-0479B486C782}" destId="{30E28552-FA86-4B3E-9AE6-4DC3E576BF1E}" srcOrd="0" destOrd="0" presId="urn:microsoft.com/office/officeart/2005/8/layout/list1"/>
    <dgm:cxn modelId="{BA73CACE-D921-4C2A-B79A-D03F2F12B29B}" type="presParOf" srcId="{3D452239-12C4-4256-8117-0479B486C782}" destId="{B51CC4E3-CDCF-4135-9F9F-FC690D04235A}" srcOrd="1" destOrd="0" presId="urn:microsoft.com/office/officeart/2005/8/layout/list1"/>
    <dgm:cxn modelId="{CC5910A0-5F03-4FBD-861F-E88EE7F2670A}" type="presParOf" srcId="{8E47ABC6-14D2-4A9D-8282-433660262FA0}" destId="{9BC9AE19-9AEC-48A8-B70F-32189BD04DA5}" srcOrd="5" destOrd="0" presId="urn:microsoft.com/office/officeart/2005/8/layout/list1"/>
    <dgm:cxn modelId="{A26B10C1-5458-4BB1-BB6F-B5561B992E0E}" type="presParOf" srcId="{8E47ABC6-14D2-4A9D-8282-433660262FA0}" destId="{EEAD1B51-2966-45DF-A9B1-227A33EE6D6B}" srcOrd="6"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A7FF0331-1D3D-2643-A99C-C4AE4142FFE7}" type="presOf" srcId="{35A71532-C342-459B-AC75-8FF8165650EF}" destId="{14F2589D-D85D-44E8-BF78-1BE4A161BDAF}" srcOrd="0" destOrd="0" presId="urn:microsoft.com/office/officeart/2005/8/layout/chevron1"/>
    <dgm:cxn modelId="{F329D08A-D68E-BA4A-8900-E8C4C493F89D}" type="presOf" srcId="{B763B6CD-DEB0-4C43-84FC-F8A243312A12}" destId="{A3ED802F-9CD3-4EA4-8F26-BAA7C728391B}" srcOrd="0" destOrd="0" presId="urn:microsoft.com/office/officeart/2005/8/layout/chevron1"/>
    <dgm:cxn modelId="{5F12F7B2-B91C-0E46-9105-827FBD36D551}" type="presOf" srcId="{0950A7B6-77BC-43FA-AD38-1A8484D3FF29}" destId="{A0134BE8-791E-4732-AF19-8CEA9D3D94B3}"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34740A0B-7B4A-D740-BB26-0CA6D191220F}" type="presOf" srcId="{DAA5A352-7C03-4989-AEC5-1DBDD6C021F7}" destId="{532808FE-2E3C-41EB-83B2-A250B2BCF1CB}"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AEEEC84B-B85C-4EF4-BD63-E89D715E5902}" srcId="{03DC68DB-979F-4D55-9075-5D576F95CDE1}" destId="{0950A7B6-77BC-43FA-AD38-1A8484D3FF29}" srcOrd="8" destOrd="0" parTransId="{9E74E060-E0DB-4B91-A497-32CEB4202CE8}" sibTransId="{DF6D4166-6DC1-444A-A607-299409A70902}"/>
    <dgm:cxn modelId="{357172C1-4547-4F49-B90A-CD090365B5D3}" type="presOf" srcId="{2B2AE621-0B8F-4C14-B6FA-67918A252C4E}" destId="{387037F9-46EB-41F3-863A-CF3FC170DB05}" srcOrd="0" destOrd="0" presId="urn:microsoft.com/office/officeart/2005/8/layout/chevron1"/>
    <dgm:cxn modelId="{22070F1A-42E4-7B49-BA1B-C8F2289755D5}" type="presOf" srcId="{2F09A308-546E-47A8-9CCF-0B1FCD0448F2}" destId="{6B2A4325-1730-40B6-AFDA-6BB8FDC36B07}" srcOrd="0" destOrd="0" presId="urn:microsoft.com/office/officeart/2005/8/layout/chevron1"/>
    <dgm:cxn modelId="{AFCAB079-2011-FC47-B412-97B0EB57AE94}" type="presOf" srcId="{4692D594-0AB6-499C-A6C6-7893AB963CB2}" destId="{BCD27D7D-815F-4F0B-BFF5-F2BF2B8E4ADD}" srcOrd="0" destOrd="0" presId="urn:microsoft.com/office/officeart/2005/8/layout/chevron1"/>
    <dgm:cxn modelId="{B1CF9A1A-608D-7540-BF3D-AF2EF25806FE}" type="presOf" srcId="{02794C5D-6825-4C24-872F-3762BD4B8A41}" destId="{8DF2B616-55F5-44F3-8829-2EA6D71EDF4F}" srcOrd="0" destOrd="0" presId="urn:microsoft.com/office/officeart/2005/8/layout/chevron1"/>
    <dgm:cxn modelId="{814D54D6-F6AB-E840-9AF9-8B6B3030C57A}" type="presOf" srcId="{03DC68DB-979F-4D55-9075-5D576F95CDE1}" destId="{55B8ED5D-7053-419C-88B2-95B4A103421C}" srcOrd="0" destOrd="0" presId="urn:microsoft.com/office/officeart/2005/8/layout/chevron1"/>
    <dgm:cxn modelId="{3723E760-7AA3-1B46-B44D-7540EF65E12C}" type="presOf" srcId="{D4338E6B-C70A-4106-A49F-A863D8616B18}" destId="{AB397570-D7AC-42E6-B8A5-9E489B45B040}" srcOrd="0" destOrd="0" presId="urn:microsoft.com/office/officeart/2005/8/layout/chevron1"/>
    <dgm:cxn modelId="{A3BF0287-13EA-4647-AB77-EF86D8F7ACAE}" type="presParOf" srcId="{55B8ED5D-7053-419C-88B2-95B4A103421C}" destId="{8DF2B616-55F5-44F3-8829-2EA6D71EDF4F}" srcOrd="0" destOrd="0" presId="urn:microsoft.com/office/officeart/2005/8/layout/chevron1"/>
    <dgm:cxn modelId="{95387AD9-3A6E-054E-89F4-FE21F84BB811}" type="presParOf" srcId="{55B8ED5D-7053-419C-88B2-95B4A103421C}" destId="{F848E249-9859-4534-AF6B-2A0AD49BA6FD}" srcOrd="1" destOrd="0" presId="urn:microsoft.com/office/officeart/2005/8/layout/chevron1"/>
    <dgm:cxn modelId="{1EA5FD34-6AAA-2348-A756-52F156A619EE}" type="presParOf" srcId="{55B8ED5D-7053-419C-88B2-95B4A103421C}" destId="{14F2589D-D85D-44E8-BF78-1BE4A161BDAF}" srcOrd="2" destOrd="0" presId="urn:microsoft.com/office/officeart/2005/8/layout/chevron1"/>
    <dgm:cxn modelId="{6DB64114-086C-FE41-A7B2-98BE742D5EF3}" type="presParOf" srcId="{55B8ED5D-7053-419C-88B2-95B4A103421C}" destId="{DF13458C-CEF7-4555-9854-457A404B5E58}" srcOrd="3" destOrd="0" presId="urn:microsoft.com/office/officeart/2005/8/layout/chevron1"/>
    <dgm:cxn modelId="{5F7E13D8-37D9-394F-BBAB-63122B49AD2E}" type="presParOf" srcId="{55B8ED5D-7053-419C-88B2-95B4A103421C}" destId="{532808FE-2E3C-41EB-83B2-A250B2BCF1CB}" srcOrd="4" destOrd="0" presId="urn:microsoft.com/office/officeart/2005/8/layout/chevron1"/>
    <dgm:cxn modelId="{EFC5F5D7-9864-F24F-92FE-D850FEBC60A9}" type="presParOf" srcId="{55B8ED5D-7053-419C-88B2-95B4A103421C}" destId="{946F6AE8-0C34-4060-BBA9-DF6F49B353EA}" srcOrd="5" destOrd="0" presId="urn:microsoft.com/office/officeart/2005/8/layout/chevron1"/>
    <dgm:cxn modelId="{033AA5B1-32C6-A243-AF3E-73CDF9F67007}" type="presParOf" srcId="{55B8ED5D-7053-419C-88B2-95B4A103421C}" destId="{AB397570-D7AC-42E6-B8A5-9E489B45B040}" srcOrd="6" destOrd="0" presId="urn:microsoft.com/office/officeart/2005/8/layout/chevron1"/>
    <dgm:cxn modelId="{F1B642FE-1BB8-BA49-AD10-903028921CCD}" type="presParOf" srcId="{55B8ED5D-7053-419C-88B2-95B4A103421C}" destId="{08B98CCB-D4EE-474A-8955-0C18EDA191B2}" srcOrd="7" destOrd="0" presId="urn:microsoft.com/office/officeart/2005/8/layout/chevron1"/>
    <dgm:cxn modelId="{778AF0F7-CC8E-D14C-8074-994D5C9C3F3F}" type="presParOf" srcId="{55B8ED5D-7053-419C-88B2-95B4A103421C}" destId="{BCD27D7D-815F-4F0B-BFF5-F2BF2B8E4ADD}" srcOrd="8" destOrd="0" presId="urn:microsoft.com/office/officeart/2005/8/layout/chevron1"/>
    <dgm:cxn modelId="{26E99F67-C22E-B647-AD27-7D56A77435F2}" type="presParOf" srcId="{55B8ED5D-7053-419C-88B2-95B4A103421C}" destId="{F6FC75A0-7717-4282-AFFE-6CF8869230DD}" srcOrd="9" destOrd="0" presId="urn:microsoft.com/office/officeart/2005/8/layout/chevron1"/>
    <dgm:cxn modelId="{934851F7-D0F6-6241-9DFE-ED2477A30CF8}" type="presParOf" srcId="{55B8ED5D-7053-419C-88B2-95B4A103421C}" destId="{6B2A4325-1730-40B6-AFDA-6BB8FDC36B07}" srcOrd="10" destOrd="0" presId="urn:microsoft.com/office/officeart/2005/8/layout/chevron1"/>
    <dgm:cxn modelId="{2DC79227-AE0A-C146-A1A1-6BC3D45B8FEF}" type="presParOf" srcId="{55B8ED5D-7053-419C-88B2-95B4A103421C}" destId="{15680C96-1743-497E-AB9E-71B6BAF72774}" srcOrd="11" destOrd="0" presId="urn:microsoft.com/office/officeart/2005/8/layout/chevron1"/>
    <dgm:cxn modelId="{DAAE8832-1D12-5343-8B8E-8D38BC5AF9E1}" type="presParOf" srcId="{55B8ED5D-7053-419C-88B2-95B4A103421C}" destId="{387037F9-46EB-41F3-863A-CF3FC170DB05}" srcOrd="12" destOrd="0" presId="urn:microsoft.com/office/officeart/2005/8/layout/chevron1"/>
    <dgm:cxn modelId="{5DDC551D-2E0B-9546-ADC5-ED1115C4646C}" type="presParOf" srcId="{55B8ED5D-7053-419C-88B2-95B4A103421C}" destId="{CF84284B-6B69-4814-8BA7-8FE71D8E6822}" srcOrd="13" destOrd="0" presId="urn:microsoft.com/office/officeart/2005/8/layout/chevron1"/>
    <dgm:cxn modelId="{A8E88F25-4693-6845-BD56-F93A9F54FF41}" type="presParOf" srcId="{55B8ED5D-7053-419C-88B2-95B4A103421C}" destId="{A3ED802F-9CD3-4EA4-8F26-BAA7C728391B}" srcOrd="14" destOrd="0" presId="urn:microsoft.com/office/officeart/2005/8/layout/chevron1"/>
    <dgm:cxn modelId="{C11AC0BC-8175-C44D-B8C3-B010BE3FC4E8}" type="presParOf" srcId="{55B8ED5D-7053-419C-88B2-95B4A103421C}" destId="{A6CE093E-082E-4D8D-964E-AF4DC2DE5743}" srcOrd="15" destOrd="0" presId="urn:microsoft.com/office/officeart/2005/8/layout/chevron1"/>
    <dgm:cxn modelId="{A372394F-E22B-1544-83AF-9DADD11BBAA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D781F6E2-7EB7-42F1-8900-2E3A87FF30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AD4B86-648C-4F8E-AEBC-B812F1E7E582}">
      <dgm:prSet phldrT="[Text]"/>
      <dgm:spPr/>
      <dgm:t>
        <a:bodyPr/>
        <a:lstStyle/>
        <a:p>
          <a:r>
            <a:rPr lang="en-US" dirty="0" smtClean="0"/>
            <a:t>TAP Mobile Team (477a)</a:t>
          </a:r>
          <a:endParaRPr lang="en-US" dirty="0"/>
        </a:p>
      </dgm:t>
    </dgm:pt>
    <dgm:pt modelId="{7091F07C-D60B-475B-93E7-E1E95F15A500}" type="parTrans" cxnId="{66DB5B6B-93D4-4C33-B336-6ECD814F0DEC}">
      <dgm:prSet/>
      <dgm:spPr/>
      <dgm:t>
        <a:bodyPr/>
        <a:lstStyle/>
        <a:p>
          <a:endParaRPr lang="en-US"/>
        </a:p>
      </dgm:t>
    </dgm:pt>
    <dgm:pt modelId="{48429440-3935-4704-956C-A2F8A3BBB68B}" type="sibTrans" cxnId="{66DB5B6B-93D4-4C33-B336-6ECD814F0DEC}">
      <dgm:prSet/>
      <dgm:spPr/>
      <dgm:t>
        <a:bodyPr/>
        <a:lstStyle/>
        <a:p>
          <a:endParaRPr lang="en-US"/>
        </a:p>
      </dgm:t>
    </dgm:pt>
    <dgm:pt modelId="{7714D428-A570-42AD-AEC2-A3749C786D00}">
      <dgm:prSet phldrT="[Text]"/>
      <dgm:spPr/>
      <dgm:t>
        <a:bodyPr/>
        <a:lstStyle/>
        <a:p>
          <a:r>
            <a:rPr lang="en-US" dirty="0" smtClean="0"/>
            <a:t>Ian: Requirements Engineer</a:t>
          </a:r>
          <a:endParaRPr lang="en-US" dirty="0"/>
        </a:p>
      </dgm:t>
    </dgm:pt>
    <dgm:pt modelId="{F2B66D4C-AAB1-470B-A5DC-856A648B602E}" type="parTrans" cxnId="{C90BC05B-48ED-4280-B557-901B3FAD5371}">
      <dgm:prSet/>
      <dgm:spPr/>
      <dgm:t>
        <a:bodyPr/>
        <a:lstStyle/>
        <a:p>
          <a:endParaRPr lang="en-US"/>
        </a:p>
      </dgm:t>
    </dgm:pt>
    <dgm:pt modelId="{60F1DAD1-0195-412D-8961-0349A93B2BF9}" type="sibTrans" cxnId="{C90BC05B-48ED-4280-B557-901B3FAD5371}">
      <dgm:prSet/>
      <dgm:spPr/>
      <dgm:t>
        <a:bodyPr/>
        <a:lstStyle/>
        <a:p>
          <a:endParaRPr lang="en-US"/>
        </a:p>
      </dgm:t>
    </dgm:pt>
    <dgm:pt modelId="{57694AF5-13BA-0C48-BC37-483121008B1F}">
      <dgm:prSet phldrT="[Text]"/>
      <dgm:spPr/>
      <dgm:t>
        <a:bodyPr/>
        <a:lstStyle/>
        <a:p>
          <a:r>
            <a:rPr lang="en-US" dirty="0" smtClean="0"/>
            <a:t>Katherine: Life Cycle Planner</a:t>
          </a:r>
          <a:endParaRPr lang="en-US" dirty="0"/>
        </a:p>
      </dgm:t>
    </dgm:pt>
    <dgm:pt modelId="{E99AB338-6417-A543-8390-D1F8D5F676EB}" type="parTrans" cxnId="{382E0791-E5BF-D84E-9841-930585448DED}">
      <dgm:prSet/>
      <dgm:spPr/>
    </dgm:pt>
    <dgm:pt modelId="{638ADC06-5D51-3F41-99E9-C27239EE8CD3}" type="sibTrans" cxnId="{382E0791-E5BF-D84E-9841-930585448DED}">
      <dgm:prSet/>
      <dgm:spPr/>
    </dgm:pt>
    <dgm:pt modelId="{C9B0B0F3-5A40-F644-9CC0-52F25122DFD4}">
      <dgm:prSet phldrT="[Text]"/>
      <dgm:spPr/>
      <dgm:t>
        <a:bodyPr/>
        <a:lstStyle/>
        <a:p>
          <a:r>
            <a:rPr lang="en-US" dirty="0" err="1" smtClean="0"/>
            <a:t>Lizz</a:t>
          </a:r>
          <a:r>
            <a:rPr lang="en-US" dirty="0" smtClean="0"/>
            <a:t>: Project Manager</a:t>
          </a:r>
          <a:endParaRPr lang="en-US" dirty="0"/>
        </a:p>
      </dgm:t>
    </dgm:pt>
    <dgm:pt modelId="{5D67159B-A5D4-5C4E-9F02-78997E15E599}" type="parTrans" cxnId="{79E0AE44-DF71-F948-A10D-435F9AB28D8A}">
      <dgm:prSet/>
      <dgm:spPr/>
    </dgm:pt>
    <dgm:pt modelId="{A778CD49-B872-6045-A416-88D626C5D9F9}" type="sibTrans" cxnId="{79E0AE44-DF71-F948-A10D-435F9AB28D8A}">
      <dgm:prSet/>
      <dgm:spPr/>
    </dgm:pt>
    <dgm:pt modelId="{53475661-532A-6F4C-9432-98FC9DDEE8A3}">
      <dgm:prSet phldrT="[Text]"/>
      <dgm:spPr/>
      <dgm:t>
        <a:bodyPr/>
        <a:lstStyle/>
        <a:p>
          <a:r>
            <a:rPr lang="en-US" dirty="0" smtClean="0"/>
            <a:t>Rishi</a:t>
          </a:r>
          <a:r>
            <a:rPr lang="en-US" smtClean="0"/>
            <a:t>: Operational </a:t>
          </a:r>
          <a:r>
            <a:rPr lang="en-US" dirty="0" smtClean="0"/>
            <a:t>Concept Engineer</a:t>
          </a:r>
          <a:endParaRPr lang="en-US" dirty="0"/>
        </a:p>
      </dgm:t>
    </dgm:pt>
    <dgm:pt modelId="{D3224F8B-BED8-864B-B700-4C6B81C4AC31}" type="parTrans" cxnId="{EDB32DB3-07F3-8544-B75D-126CCF96B7FD}">
      <dgm:prSet/>
      <dgm:spPr/>
    </dgm:pt>
    <dgm:pt modelId="{190B4C69-69DC-1249-92FF-922D6A6F3D20}" type="sibTrans" cxnId="{EDB32DB3-07F3-8544-B75D-126CCF96B7FD}">
      <dgm:prSet/>
      <dgm:spPr/>
    </dgm:pt>
    <dgm:pt modelId="{B84B0B92-0619-6A4F-AA5E-1A15BA5FC84E}">
      <dgm:prSet phldrT="[Text]"/>
      <dgm:spPr/>
      <dgm:t>
        <a:bodyPr/>
        <a:lstStyle/>
        <a:p>
          <a:r>
            <a:rPr lang="en-US" dirty="0" err="1" smtClean="0"/>
            <a:t>Nakul</a:t>
          </a:r>
          <a:r>
            <a:rPr lang="en-US" dirty="0" smtClean="0"/>
            <a:t>: Software Architect</a:t>
          </a:r>
          <a:endParaRPr lang="en-US" dirty="0"/>
        </a:p>
      </dgm:t>
    </dgm:pt>
    <dgm:pt modelId="{5B9DB157-2247-EC43-B621-5CCDA9187920}" type="parTrans" cxnId="{8126CA97-35A9-3B46-9B05-94787D047C50}">
      <dgm:prSet/>
      <dgm:spPr/>
    </dgm:pt>
    <dgm:pt modelId="{1F298AB1-AE51-B84A-BB31-1F4743D5B854}" type="sibTrans" cxnId="{8126CA97-35A9-3B46-9B05-94787D047C50}">
      <dgm:prSet/>
      <dgm:spPr/>
    </dgm:pt>
    <dgm:pt modelId="{0E25C5FC-57A0-2440-951D-7C7344DA383D}">
      <dgm:prSet phldrT="[Text]"/>
      <dgm:spPr/>
      <dgm:t>
        <a:bodyPr/>
        <a:lstStyle/>
        <a:p>
          <a:r>
            <a:rPr lang="en-US" dirty="0" smtClean="0"/>
            <a:t>Andrew: Prototyper</a:t>
          </a:r>
          <a:endParaRPr lang="en-US" dirty="0"/>
        </a:p>
      </dgm:t>
    </dgm:pt>
    <dgm:pt modelId="{C340A5A7-653D-9E43-8264-0FF411E569F1}" type="parTrans" cxnId="{18C7A491-FDA3-F04B-B5DE-DA60EA9995F1}">
      <dgm:prSet/>
      <dgm:spPr/>
    </dgm:pt>
    <dgm:pt modelId="{60DF8873-E975-A044-8A39-90718223D2F7}" type="sibTrans" cxnId="{18C7A491-FDA3-F04B-B5DE-DA60EA9995F1}">
      <dgm:prSet/>
      <dgm:spPr/>
    </dgm:pt>
    <dgm:pt modelId="{524DB563-B11F-D54A-80F9-69099793D650}">
      <dgm:prSet phldrT="[Text]"/>
      <dgm:spPr/>
      <dgm:t>
        <a:bodyPr/>
        <a:lstStyle/>
        <a:p>
          <a:r>
            <a:rPr lang="en-US" dirty="0" smtClean="0"/>
            <a:t>Jorge: Feasibility Analyst</a:t>
          </a:r>
          <a:endParaRPr lang="en-US" dirty="0"/>
        </a:p>
      </dgm:t>
    </dgm:pt>
    <dgm:pt modelId="{74250FE6-8309-D74C-AB92-21FDC128A97D}" type="parTrans" cxnId="{EB4E4A29-DC18-E74A-B914-FE6F5D147E46}">
      <dgm:prSet/>
      <dgm:spPr/>
    </dgm:pt>
    <dgm:pt modelId="{01527ADC-6C46-A044-AE32-D9543C166ED1}" type="sibTrans" cxnId="{EB4E4A29-DC18-E74A-B914-FE6F5D147E46}">
      <dgm:prSet/>
      <dgm:spPr/>
    </dgm:pt>
    <dgm:pt modelId="{8E47ABC6-14D2-4A9D-8282-433660262FA0}" type="pres">
      <dgm:prSet presAssocID="{D781F6E2-7EB7-42F1-8900-2E3A87FF30C6}" presName="linear" presStyleCnt="0">
        <dgm:presLayoutVars>
          <dgm:dir/>
          <dgm:animLvl val="lvl"/>
          <dgm:resizeHandles val="exact"/>
        </dgm:presLayoutVars>
      </dgm:prSet>
      <dgm:spPr/>
      <dgm:t>
        <a:bodyPr/>
        <a:lstStyle/>
        <a:p>
          <a:endParaRPr lang="en-US"/>
        </a:p>
      </dgm:t>
    </dgm:pt>
    <dgm:pt modelId="{430570D3-61D8-4A10-B88F-2C193A8EA489}" type="pres">
      <dgm:prSet presAssocID="{A2AD4B86-648C-4F8E-AEBC-B812F1E7E582}" presName="parentLin" presStyleCnt="0"/>
      <dgm:spPr/>
    </dgm:pt>
    <dgm:pt modelId="{FB0DCFF7-7617-45F5-8C42-DA58BEF2D4D2}" type="pres">
      <dgm:prSet presAssocID="{A2AD4B86-648C-4F8E-AEBC-B812F1E7E582}" presName="parentLeftMargin" presStyleLbl="node1" presStyleIdx="0" presStyleCnt="1"/>
      <dgm:spPr/>
      <dgm:t>
        <a:bodyPr/>
        <a:lstStyle/>
        <a:p>
          <a:endParaRPr lang="en-US"/>
        </a:p>
      </dgm:t>
    </dgm:pt>
    <dgm:pt modelId="{F52842D2-730C-41B4-BB8B-7D22DE934917}" type="pres">
      <dgm:prSet presAssocID="{A2AD4B86-648C-4F8E-AEBC-B812F1E7E582}" presName="parentText" presStyleLbl="node1" presStyleIdx="0" presStyleCnt="1">
        <dgm:presLayoutVars>
          <dgm:chMax val="0"/>
          <dgm:bulletEnabled val="1"/>
        </dgm:presLayoutVars>
      </dgm:prSet>
      <dgm:spPr/>
      <dgm:t>
        <a:bodyPr/>
        <a:lstStyle/>
        <a:p>
          <a:endParaRPr lang="en-US"/>
        </a:p>
      </dgm:t>
    </dgm:pt>
    <dgm:pt modelId="{37AE2E85-8138-4AF2-9A87-F8755F036C67}" type="pres">
      <dgm:prSet presAssocID="{A2AD4B86-648C-4F8E-AEBC-B812F1E7E582}" presName="negativeSpace" presStyleCnt="0"/>
      <dgm:spPr/>
    </dgm:pt>
    <dgm:pt modelId="{FFC50CE9-8792-4749-AC7A-5B6A944C82F8}" type="pres">
      <dgm:prSet presAssocID="{A2AD4B86-648C-4F8E-AEBC-B812F1E7E582}" presName="childText" presStyleLbl="conFgAcc1" presStyleIdx="0" presStyleCnt="1">
        <dgm:presLayoutVars>
          <dgm:bulletEnabled val="1"/>
        </dgm:presLayoutVars>
      </dgm:prSet>
      <dgm:spPr/>
      <dgm:t>
        <a:bodyPr/>
        <a:lstStyle/>
        <a:p>
          <a:endParaRPr lang="en-US"/>
        </a:p>
      </dgm:t>
    </dgm:pt>
  </dgm:ptLst>
  <dgm:cxnLst>
    <dgm:cxn modelId="{0695AF12-D1B6-E64F-A888-2CC0510B55C1}" type="presOf" srcId="{524DB563-B11F-D54A-80F9-69099793D650}" destId="{FFC50CE9-8792-4749-AC7A-5B6A944C82F8}" srcOrd="0" destOrd="6" presId="urn:microsoft.com/office/officeart/2005/8/layout/list1"/>
    <dgm:cxn modelId="{EB4E4A29-DC18-E74A-B914-FE6F5D147E46}" srcId="{A2AD4B86-648C-4F8E-AEBC-B812F1E7E582}" destId="{524DB563-B11F-D54A-80F9-69099793D650}" srcOrd="6" destOrd="0" parTransId="{74250FE6-8309-D74C-AB92-21FDC128A97D}" sibTransId="{01527ADC-6C46-A044-AE32-D9543C166ED1}"/>
    <dgm:cxn modelId="{BDE78DF1-A259-9F41-9DA4-5735A9A88360}" type="presOf" srcId="{0E25C5FC-57A0-2440-951D-7C7344DA383D}" destId="{FFC50CE9-8792-4749-AC7A-5B6A944C82F8}" srcOrd="0" destOrd="2" presId="urn:microsoft.com/office/officeart/2005/8/layout/list1"/>
    <dgm:cxn modelId="{B481D6CF-458C-8B4E-86B2-64BE434B7AD8}" type="presOf" srcId="{B84B0B92-0619-6A4F-AA5E-1A15BA5FC84E}" destId="{FFC50CE9-8792-4749-AC7A-5B6A944C82F8}" srcOrd="0" destOrd="5" presId="urn:microsoft.com/office/officeart/2005/8/layout/list1"/>
    <dgm:cxn modelId="{BCBD116F-A9F1-2A43-8781-412FCF3413B3}" type="presOf" srcId="{C9B0B0F3-5A40-F644-9CC0-52F25122DFD4}" destId="{FFC50CE9-8792-4749-AC7A-5B6A944C82F8}" srcOrd="0" destOrd="0" presId="urn:microsoft.com/office/officeart/2005/8/layout/list1"/>
    <dgm:cxn modelId="{C9475E1B-4915-A84B-A214-1AC34E8047D4}" type="presOf" srcId="{A2AD4B86-648C-4F8E-AEBC-B812F1E7E582}" destId="{F52842D2-730C-41B4-BB8B-7D22DE934917}" srcOrd="1" destOrd="0" presId="urn:microsoft.com/office/officeart/2005/8/layout/list1"/>
    <dgm:cxn modelId="{EDB32DB3-07F3-8544-B75D-126CCF96B7FD}" srcId="{A2AD4B86-648C-4F8E-AEBC-B812F1E7E582}" destId="{53475661-532A-6F4C-9432-98FC9DDEE8A3}" srcOrd="4" destOrd="0" parTransId="{D3224F8B-BED8-864B-B700-4C6B81C4AC31}" sibTransId="{190B4C69-69DC-1249-92FF-922D6A6F3D20}"/>
    <dgm:cxn modelId="{8126CA97-35A9-3B46-9B05-94787D047C50}" srcId="{A2AD4B86-648C-4F8E-AEBC-B812F1E7E582}" destId="{B84B0B92-0619-6A4F-AA5E-1A15BA5FC84E}" srcOrd="5" destOrd="0" parTransId="{5B9DB157-2247-EC43-B621-5CCDA9187920}" sibTransId="{1F298AB1-AE51-B84A-BB31-1F4743D5B854}"/>
    <dgm:cxn modelId="{66DB5B6B-93D4-4C33-B336-6ECD814F0DEC}" srcId="{D781F6E2-7EB7-42F1-8900-2E3A87FF30C6}" destId="{A2AD4B86-648C-4F8E-AEBC-B812F1E7E582}" srcOrd="0" destOrd="0" parTransId="{7091F07C-D60B-475B-93E7-E1E95F15A500}" sibTransId="{48429440-3935-4704-956C-A2F8A3BBB68B}"/>
    <dgm:cxn modelId="{606A8A5D-1204-D74B-9DC2-39FCFED70A4D}" type="presOf" srcId="{57694AF5-13BA-0C48-BC37-483121008B1F}" destId="{FFC50CE9-8792-4749-AC7A-5B6A944C82F8}" srcOrd="0" destOrd="3" presId="urn:microsoft.com/office/officeart/2005/8/layout/list1"/>
    <dgm:cxn modelId="{324E1852-86C5-534A-9455-D20C3939808B}" type="presOf" srcId="{7714D428-A570-42AD-AEC2-A3749C786D00}" destId="{FFC50CE9-8792-4749-AC7A-5B6A944C82F8}" srcOrd="0" destOrd="1" presId="urn:microsoft.com/office/officeart/2005/8/layout/list1"/>
    <dgm:cxn modelId="{D8BFF7F3-D47F-614C-A6CD-59862D8E84FB}" type="presOf" srcId="{53475661-532A-6F4C-9432-98FC9DDEE8A3}" destId="{FFC50CE9-8792-4749-AC7A-5B6A944C82F8}" srcOrd="0" destOrd="4" presId="urn:microsoft.com/office/officeart/2005/8/layout/list1"/>
    <dgm:cxn modelId="{03476AF3-7421-E34C-BF97-68FD45418FCD}" type="presOf" srcId="{A2AD4B86-648C-4F8E-AEBC-B812F1E7E582}" destId="{FB0DCFF7-7617-45F5-8C42-DA58BEF2D4D2}" srcOrd="0" destOrd="0" presId="urn:microsoft.com/office/officeart/2005/8/layout/list1"/>
    <dgm:cxn modelId="{18C7A491-FDA3-F04B-B5DE-DA60EA9995F1}" srcId="{A2AD4B86-648C-4F8E-AEBC-B812F1E7E582}" destId="{0E25C5FC-57A0-2440-951D-7C7344DA383D}" srcOrd="2" destOrd="0" parTransId="{C340A5A7-653D-9E43-8264-0FF411E569F1}" sibTransId="{60DF8873-E975-A044-8A39-90718223D2F7}"/>
    <dgm:cxn modelId="{C90BC05B-48ED-4280-B557-901B3FAD5371}" srcId="{A2AD4B86-648C-4F8E-AEBC-B812F1E7E582}" destId="{7714D428-A570-42AD-AEC2-A3749C786D00}" srcOrd="1" destOrd="0" parTransId="{F2B66D4C-AAB1-470B-A5DC-856A648B602E}" sibTransId="{60F1DAD1-0195-412D-8961-0349A93B2BF9}"/>
    <dgm:cxn modelId="{79E0AE44-DF71-F948-A10D-435F9AB28D8A}" srcId="{A2AD4B86-648C-4F8E-AEBC-B812F1E7E582}" destId="{C9B0B0F3-5A40-F644-9CC0-52F25122DFD4}" srcOrd="0" destOrd="0" parTransId="{5D67159B-A5D4-5C4E-9F02-78997E15E599}" sibTransId="{A778CD49-B872-6045-A416-88D626C5D9F9}"/>
    <dgm:cxn modelId="{382E0791-E5BF-D84E-9841-930585448DED}" srcId="{A2AD4B86-648C-4F8E-AEBC-B812F1E7E582}" destId="{57694AF5-13BA-0C48-BC37-483121008B1F}" srcOrd="3" destOrd="0" parTransId="{E99AB338-6417-A543-8390-D1F8D5F676EB}" sibTransId="{638ADC06-5D51-3F41-99E9-C27239EE8CD3}"/>
    <dgm:cxn modelId="{5FB8E3AF-7601-0841-8ADB-BFB614AF69D7}" type="presOf" srcId="{D781F6E2-7EB7-42F1-8900-2E3A87FF30C6}" destId="{8E47ABC6-14D2-4A9D-8282-433660262FA0}" srcOrd="0" destOrd="0" presId="urn:microsoft.com/office/officeart/2005/8/layout/list1"/>
    <dgm:cxn modelId="{64D9EA9F-D522-A741-B96A-7CFC117FF962}" type="presParOf" srcId="{8E47ABC6-14D2-4A9D-8282-433660262FA0}" destId="{430570D3-61D8-4A10-B88F-2C193A8EA489}" srcOrd="0" destOrd="0" presId="urn:microsoft.com/office/officeart/2005/8/layout/list1"/>
    <dgm:cxn modelId="{BEF064AB-1B10-F549-8ACD-5545B6C3A648}" type="presParOf" srcId="{430570D3-61D8-4A10-B88F-2C193A8EA489}" destId="{FB0DCFF7-7617-45F5-8C42-DA58BEF2D4D2}" srcOrd="0" destOrd="0" presId="urn:microsoft.com/office/officeart/2005/8/layout/list1"/>
    <dgm:cxn modelId="{4FB5899C-FFCF-FE42-93DE-A15BD567477F}" type="presParOf" srcId="{430570D3-61D8-4A10-B88F-2C193A8EA489}" destId="{F52842D2-730C-41B4-BB8B-7D22DE934917}" srcOrd="1" destOrd="0" presId="urn:microsoft.com/office/officeart/2005/8/layout/list1"/>
    <dgm:cxn modelId="{FD9CB111-D241-E54A-A0A7-45B2F71FCF2C}" type="presParOf" srcId="{8E47ABC6-14D2-4A9D-8282-433660262FA0}" destId="{37AE2E85-8138-4AF2-9A87-F8755F036C67}" srcOrd="1" destOrd="0" presId="urn:microsoft.com/office/officeart/2005/8/layout/list1"/>
    <dgm:cxn modelId="{BB54095A-F230-AD41-9799-140491E8352C}" type="presParOf" srcId="{8E47ABC6-14D2-4A9D-8282-433660262FA0}" destId="{FFC50CE9-8792-4749-AC7A-5B6A944C82F8}" srcOrd="2"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B5354783-8127-6645-B39E-E159FA3E6EEC}" type="presOf" srcId="{D4338E6B-C70A-4106-A49F-A863D8616B18}" destId="{AB397570-D7AC-42E6-B8A5-9E489B45B040}"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33341CAB-A2A9-CF49-8EE4-1BA24F51B417}" type="presOf" srcId="{0950A7B6-77BC-43FA-AD38-1A8484D3FF29}" destId="{A0134BE8-791E-4732-AF19-8CEA9D3D94B3}"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19B71989-836C-401A-90C7-A2400D10E660}" srcId="{03DC68DB-979F-4D55-9075-5D576F95CDE1}" destId="{35A71532-C342-459B-AC75-8FF8165650EF}" srcOrd="1" destOrd="0" parTransId="{96AC69FE-5E58-4BAB-BE78-9111F78F14D5}" sibTransId="{CD9CBD3F-2D87-4C12-9D4F-1CAEBD1189E8}"/>
    <dgm:cxn modelId="{EC40D6E6-EE98-0C4D-AF93-818F3DAADD91}" type="presOf" srcId="{B763B6CD-DEB0-4C43-84FC-F8A243312A12}" destId="{A3ED802F-9CD3-4EA4-8F26-BAA7C728391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82859A6D-CCAF-BE41-90EF-9B9DDB73859E}" type="presOf" srcId="{35A71532-C342-459B-AC75-8FF8165650EF}" destId="{14F2589D-D85D-44E8-BF78-1BE4A161BDAF}" srcOrd="0" destOrd="0" presId="urn:microsoft.com/office/officeart/2005/8/layout/chevron1"/>
    <dgm:cxn modelId="{92D30FA4-3998-3E4C-900C-856C64D651B1}" type="presOf" srcId="{4692D594-0AB6-499C-A6C6-7893AB963CB2}" destId="{BCD27D7D-815F-4F0B-BFF5-F2BF2B8E4ADD}" srcOrd="0" destOrd="0" presId="urn:microsoft.com/office/officeart/2005/8/layout/chevron1"/>
    <dgm:cxn modelId="{5E032AFC-2519-0545-85F7-93DD69C76849}"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5696A33F-46C2-5344-9849-860E962868F7}" type="presOf" srcId="{03DC68DB-979F-4D55-9075-5D576F95CDE1}" destId="{55B8ED5D-7053-419C-88B2-95B4A103421C}" srcOrd="0" destOrd="0" presId="urn:microsoft.com/office/officeart/2005/8/layout/chevron1"/>
    <dgm:cxn modelId="{E7574758-0153-0A4A-8214-4D3B7085F48C}" type="presOf" srcId="{2F09A308-546E-47A8-9CCF-0B1FCD0448F2}" destId="{6B2A4325-1730-40B6-AFDA-6BB8FDC36B07}"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81F49A92-2EBE-E047-A501-9A9421BD62CE}" type="presOf" srcId="{02794C5D-6825-4C24-872F-3762BD4B8A41}" destId="{8DF2B616-55F5-44F3-8829-2EA6D71EDF4F}" srcOrd="0" destOrd="0" presId="urn:microsoft.com/office/officeart/2005/8/layout/chevron1"/>
    <dgm:cxn modelId="{1163CD6A-12CA-D547-A866-E35F073D011D}" type="presOf" srcId="{DAA5A352-7C03-4989-AEC5-1DBDD6C021F7}" destId="{532808FE-2E3C-41EB-83B2-A250B2BCF1CB}" srcOrd="0" destOrd="0" presId="urn:microsoft.com/office/officeart/2005/8/layout/chevron1"/>
    <dgm:cxn modelId="{D3277FA3-A0C3-3445-9446-274B20CBAFCF}" type="presParOf" srcId="{55B8ED5D-7053-419C-88B2-95B4A103421C}" destId="{8DF2B616-55F5-44F3-8829-2EA6D71EDF4F}" srcOrd="0" destOrd="0" presId="urn:microsoft.com/office/officeart/2005/8/layout/chevron1"/>
    <dgm:cxn modelId="{B486403A-8F54-5E43-8F02-FBC8D6E3D499}" type="presParOf" srcId="{55B8ED5D-7053-419C-88B2-95B4A103421C}" destId="{F848E249-9859-4534-AF6B-2A0AD49BA6FD}" srcOrd="1" destOrd="0" presId="urn:microsoft.com/office/officeart/2005/8/layout/chevron1"/>
    <dgm:cxn modelId="{7882A8D6-376D-6B47-80A9-FA2D45433DF9}" type="presParOf" srcId="{55B8ED5D-7053-419C-88B2-95B4A103421C}" destId="{14F2589D-D85D-44E8-BF78-1BE4A161BDAF}" srcOrd="2" destOrd="0" presId="urn:microsoft.com/office/officeart/2005/8/layout/chevron1"/>
    <dgm:cxn modelId="{496C9B28-0CF3-8C4B-AF75-E52A594EAD90}" type="presParOf" srcId="{55B8ED5D-7053-419C-88B2-95B4A103421C}" destId="{DF13458C-CEF7-4555-9854-457A404B5E58}" srcOrd="3" destOrd="0" presId="urn:microsoft.com/office/officeart/2005/8/layout/chevron1"/>
    <dgm:cxn modelId="{988D57C9-623A-4F43-BFB2-7CD05A6EA54E}" type="presParOf" srcId="{55B8ED5D-7053-419C-88B2-95B4A103421C}" destId="{532808FE-2E3C-41EB-83B2-A250B2BCF1CB}" srcOrd="4" destOrd="0" presId="urn:microsoft.com/office/officeart/2005/8/layout/chevron1"/>
    <dgm:cxn modelId="{DE856C40-CFF6-C141-AECE-48422FC6610B}" type="presParOf" srcId="{55B8ED5D-7053-419C-88B2-95B4A103421C}" destId="{946F6AE8-0C34-4060-BBA9-DF6F49B353EA}" srcOrd="5" destOrd="0" presId="urn:microsoft.com/office/officeart/2005/8/layout/chevron1"/>
    <dgm:cxn modelId="{1B524DF5-602A-0A46-9B7A-0FF9D80824B4}" type="presParOf" srcId="{55B8ED5D-7053-419C-88B2-95B4A103421C}" destId="{AB397570-D7AC-42E6-B8A5-9E489B45B040}" srcOrd="6" destOrd="0" presId="urn:microsoft.com/office/officeart/2005/8/layout/chevron1"/>
    <dgm:cxn modelId="{48C878FF-B09A-4447-AA25-6488BB037993}" type="presParOf" srcId="{55B8ED5D-7053-419C-88B2-95B4A103421C}" destId="{08B98CCB-D4EE-474A-8955-0C18EDA191B2}" srcOrd="7" destOrd="0" presId="urn:microsoft.com/office/officeart/2005/8/layout/chevron1"/>
    <dgm:cxn modelId="{1A869E96-F510-6843-B434-56CA4DB4B32F}" type="presParOf" srcId="{55B8ED5D-7053-419C-88B2-95B4A103421C}" destId="{BCD27D7D-815F-4F0B-BFF5-F2BF2B8E4ADD}" srcOrd="8" destOrd="0" presId="urn:microsoft.com/office/officeart/2005/8/layout/chevron1"/>
    <dgm:cxn modelId="{F4F87B69-3B9E-EB42-9063-68F7E6EB6A29}" type="presParOf" srcId="{55B8ED5D-7053-419C-88B2-95B4A103421C}" destId="{F6FC75A0-7717-4282-AFFE-6CF8869230DD}" srcOrd="9" destOrd="0" presId="urn:microsoft.com/office/officeart/2005/8/layout/chevron1"/>
    <dgm:cxn modelId="{85AFA565-0479-2647-9337-C13A838108FE}" type="presParOf" srcId="{55B8ED5D-7053-419C-88B2-95B4A103421C}" destId="{6B2A4325-1730-40B6-AFDA-6BB8FDC36B07}" srcOrd="10" destOrd="0" presId="urn:microsoft.com/office/officeart/2005/8/layout/chevron1"/>
    <dgm:cxn modelId="{F404A20E-CB83-B841-ABFA-4E085C38F158}" type="presParOf" srcId="{55B8ED5D-7053-419C-88B2-95B4A103421C}" destId="{15680C96-1743-497E-AB9E-71B6BAF72774}" srcOrd="11" destOrd="0" presId="urn:microsoft.com/office/officeart/2005/8/layout/chevron1"/>
    <dgm:cxn modelId="{D8D4E854-0D81-4444-87AD-9529231EB5D9}" type="presParOf" srcId="{55B8ED5D-7053-419C-88B2-95B4A103421C}" destId="{387037F9-46EB-41F3-863A-CF3FC170DB05}" srcOrd="12" destOrd="0" presId="urn:microsoft.com/office/officeart/2005/8/layout/chevron1"/>
    <dgm:cxn modelId="{5B71764D-9536-8149-B88C-4FBFC1FB7CEB}" type="presParOf" srcId="{55B8ED5D-7053-419C-88B2-95B4A103421C}" destId="{CF84284B-6B69-4814-8BA7-8FE71D8E6822}" srcOrd="13" destOrd="0" presId="urn:microsoft.com/office/officeart/2005/8/layout/chevron1"/>
    <dgm:cxn modelId="{3AF8669D-C14B-D84B-8F57-3B626ABD8886}" type="presParOf" srcId="{55B8ED5D-7053-419C-88B2-95B4A103421C}" destId="{A3ED802F-9CD3-4EA4-8F26-BAA7C728391B}" srcOrd="14" destOrd="0" presId="urn:microsoft.com/office/officeart/2005/8/layout/chevron1"/>
    <dgm:cxn modelId="{8EFC0EF9-8FE2-EC4A-B064-A2CEB7427309}" type="presParOf" srcId="{55B8ED5D-7053-419C-88B2-95B4A103421C}" destId="{A6CE093E-082E-4D8D-964E-AF4DC2DE5743}" srcOrd="15" destOrd="0" presId="urn:microsoft.com/office/officeart/2005/8/layout/chevron1"/>
    <dgm:cxn modelId="{61E68266-ADC4-3E41-9A57-92018025EC01}"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781F6E2-7EB7-42F1-8900-2E3A87FF30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AD4B86-648C-4F8E-AEBC-B812F1E7E582}">
      <dgm:prSet phldrT="[Text]"/>
      <dgm:spPr/>
      <dgm:t>
        <a:bodyPr/>
        <a:lstStyle/>
        <a:p>
          <a:r>
            <a:rPr lang="en-US" dirty="0" smtClean="0"/>
            <a:t>TAP Mobile Team (477b)</a:t>
          </a:r>
          <a:endParaRPr lang="en-US" dirty="0"/>
        </a:p>
      </dgm:t>
    </dgm:pt>
    <dgm:pt modelId="{7091F07C-D60B-475B-93E7-E1E95F15A500}" type="parTrans" cxnId="{66DB5B6B-93D4-4C33-B336-6ECD814F0DEC}">
      <dgm:prSet/>
      <dgm:spPr/>
      <dgm:t>
        <a:bodyPr/>
        <a:lstStyle/>
        <a:p>
          <a:endParaRPr lang="en-US"/>
        </a:p>
      </dgm:t>
    </dgm:pt>
    <dgm:pt modelId="{48429440-3935-4704-956C-A2F8A3BBB68B}" type="sibTrans" cxnId="{66DB5B6B-93D4-4C33-B336-6ECD814F0DEC}">
      <dgm:prSet/>
      <dgm:spPr/>
      <dgm:t>
        <a:bodyPr/>
        <a:lstStyle/>
        <a:p>
          <a:endParaRPr lang="en-US"/>
        </a:p>
      </dgm:t>
    </dgm:pt>
    <dgm:pt modelId="{7714D428-A570-42AD-AEC2-A3749C786D00}">
      <dgm:prSet phldrT="[Text]"/>
      <dgm:spPr/>
      <dgm:t>
        <a:bodyPr/>
        <a:lstStyle/>
        <a:p>
          <a:r>
            <a:rPr lang="en-US" dirty="0" smtClean="0"/>
            <a:t>Ian &amp; Andrew: Front-End Development</a:t>
          </a:r>
          <a:endParaRPr lang="en-US" dirty="0"/>
        </a:p>
      </dgm:t>
    </dgm:pt>
    <dgm:pt modelId="{F2B66D4C-AAB1-470B-A5DC-856A648B602E}" type="parTrans" cxnId="{C90BC05B-48ED-4280-B557-901B3FAD5371}">
      <dgm:prSet/>
      <dgm:spPr/>
      <dgm:t>
        <a:bodyPr/>
        <a:lstStyle/>
        <a:p>
          <a:endParaRPr lang="en-US"/>
        </a:p>
      </dgm:t>
    </dgm:pt>
    <dgm:pt modelId="{60F1DAD1-0195-412D-8961-0349A93B2BF9}" type="sibTrans" cxnId="{C90BC05B-48ED-4280-B557-901B3FAD5371}">
      <dgm:prSet/>
      <dgm:spPr/>
      <dgm:t>
        <a:bodyPr/>
        <a:lstStyle/>
        <a:p>
          <a:endParaRPr lang="en-US"/>
        </a:p>
      </dgm:t>
    </dgm:pt>
    <dgm:pt modelId="{57694AF5-13BA-0C48-BC37-483121008B1F}">
      <dgm:prSet phldrT="[Text]"/>
      <dgm:spPr/>
      <dgm:t>
        <a:bodyPr/>
        <a:lstStyle/>
        <a:p>
          <a:r>
            <a:rPr lang="en-US" dirty="0" smtClean="0"/>
            <a:t>Katherine: Front-End &amp; Graphic Design</a:t>
          </a:r>
          <a:endParaRPr lang="en-US" dirty="0"/>
        </a:p>
      </dgm:t>
    </dgm:pt>
    <dgm:pt modelId="{E99AB338-6417-A543-8390-D1F8D5F676EB}" type="parTrans" cxnId="{382E0791-E5BF-D84E-9841-930585448DED}">
      <dgm:prSet/>
      <dgm:spPr/>
    </dgm:pt>
    <dgm:pt modelId="{638ADC06-5D51-3F41-99E9-C27239EE8CD3}" type="sibTrans" cxnId="{382E0791-E5BF-D84E-9841-930585448DED}">
      <dgm:prSet/>
      <dgm:spPr/>
    </dgm:pt>
    <dgm:pt modelId="{55B4A916-C982-5141-AAD2-55B63A42DBDE}">
      <dgm:prSet phldrT="[Text]"/>
      <dgm:spPr/>
      <dgm:t>
        <a:bodyPr/>
        <a:lstStyle/>
        <a:p>
          <a:r>
            <a:rPr lang="en-US" dirty="0" smtClean="0"/>
            <a:t>Jorge: Back-End</a:t>
          </a:r>
          <a:endParaRPr lang="en-US" dirty="0"/>
        </a:p>
      </dgm:t>
    </dgm:pt>
    <dgm:pt modelId="{2FC82C48-A859-424E-B33F-F7F18FE8EE55}" type="parTrans" cxnId="{128F45FE-F589-6540-A40E-F03AACF7EAD1}">
      <dgm:prSet/>
      <dgm:spPr/>
    </dgm:pt>
    <dgm:pt modelId="{7E855C2A-7711-2948-970A-B1FE82257154}" type="sibTrans" cxnId="{128F45FE-F589-6540-A40E-F03AACF7EAD1}">
      <dgm:prSet/>
      <dgm:spPr/>
    </dgm:pt>
    <dgm:pt modelId="{C9B0B0F3-5A40-F644-9CC0-52F25122DFD4}">
      <dgm:prSet phldrT="[Text]"/>
      <dgm:spPr/>
      <dgm:t>
        <a:bodyPr/>
        <a:lstStyle/>
        <a:p>
          <a:r>
            <a:rPr lang="en-US" dirty="0" err="1" smtClean="0"/>
            <a:t>Lizz</a:t>
          </a:r>
          <a:r>
            <a:rPr lang="en-US" dirty="0" smtClean="0"/>
            <a:t>: Project Management &amp; Documentation</a:t>
          </a:r>
          <a:endParaRPr lang="en-US" dirty="0"/>
        </a:p>
      </dgm:t>
    </dgm:pt>
    <dgm:pt modelId="{5D67159B-A5D4-5C4E-9F02-78997E15E599}" type="parTrans" cxnId="{79E0AE44-DF71-F948-A10D-435F9AB28D8A}">
      <dgm:prSet/>
      <dgm:spPr/>
    </dgm:pt>
    <dgm:pt modelId="{A778CD49-B872-6045-A416-88D626C5D9F9}" type="sibTrans" cxnId="{79E0AE44-DF71-F948-A10D-435F9AB28D8A}">
      <dgm:prSet/>
      <dgm:spPr/>
    </dgm:pt>
    <dgm:pt modelId="{53475661-532A-6F4C-9432-98FC9DDEE8A3}">
      <dgm:prSet phldrT="[Text]"/>
      <dgm:spPr/>
      <dgm:t>
        <a:bodyPr/>
        <a:lstStyle/>
        <a:p>
          <a:r>
            <a:rPr lang="en-US" dirty="0" smtClean="0"/>
            <a:t>Rishi: Back-End Database</a:t>
          </a:r>
          <a:endParaRPr lang="en-US" dirty="0"/>
        </a:p>
      </dgm:t>
    </dgm:pt>
    <dgm:pt modelId="{D3224F8B-BED8-864B-B700-4C6B81C4AC31}" type="parTrans" cxnId="{EDB32DB3-07F3-8544-B75D-126CCF96B7FD}">
      <dgm:prSet/>
      <dgm:spPr/>
    </dgm:pt>
    <dgm:pt modelId="{190B4C69-69DC-1249-92FF-922D6A6F3D20}" type="sibTrans" cxnId="{EDB32DB3-07F3-8544-B75D-126CCF96B7FD}">
      <dgm:prSet/>
      <dgm:spPr/>
    </dgm:pt>
    <dgm:pt modelId="{B84B0B92-0619-6A4F-AA5E-1A15BA5FC84E}">
      <dgm:prSet phldrT="[Text]"/>
      <dgm:spPr/>
      <dgm:t>
        <a:bodyPr/>
        <a:lstStyle/>
        <a:p>
          <a:r>
            <a:rPr lang="en-US" dirty="0" err="1" smtClean="0"/>
            <a:t>Nakul</a:t>
          </a:r>
          <a:r>
            <a:rPr lang="en-US" dirty="0" smtClean="0"/>
            <a:t>: Back-End &amp; Security</a:t>
          </a:r>
          <a:endParaRPr lang="en-US" dirty="0"/>
        </a:p>
      </dgm:t>
    </dgm:pt>
    <dgm:pt modelId="{5B9DB157-2247-EC43-B621-5CCDA9187920}" type="parTrans" cxnId="{8126CA97-35A9-3B46-9B05-94787D047C50}">
      <dgm:prSet/>
      <dgm:spPr/>
    </dgm:pt>
    <dgm:pt modelId="{1F298AB1-AE51-B84A-BB31-1F4743D5B854}" type="sibTrans" cxnId="{8126CA97-35A9-3B46-9B05-94787D047C50}">
      <dgm:prSet/>
      <dgm:spPr/>
    </dgm:pt>
    <dgm:pt modelId="{8E47ABC6-14D2-4A9D-8282-433660262FA0}" type="pres">
      <dgm:prSet presAssocID="{D781F6E2-7EB7-42F1-8900-2E3A87FF30C6}" presName="linear" presStyleCnt="0">
        <dgm:presLayoutVars>
          <dgm:dir/>
          <dgm:animLvl val="lvl"/>
          <dgm:resizeHandles val="exact"/>
        </dgm:presLayoutVars>
      </dgm:prSet>
      <dgm:spPr/>
      <dgm:t>
        <a:bodyPr/>
        <a:lstStyle/>
        <a:p>
          <a:endParaRPr lang="en-US"/>
        </a:p>
      </dgm:t>
    </dgm:pt>
    <dgm:pt modelId="{430570D3-61D8-4A10-B88F-2C193A8EA489}" type="pres">
      <dgm:prSet presAssocID="{A2AD4B86-648C-4F8E-AEBC-B812F1E7E582}" presName="parentLin" presStyleCnt="0"/>
      <dgm:spPr/>
    </dgm:pt>
    <dgm:pt modelId="{FB0DCFF7-7617-45F5-8C42-DA58BEF2D4D2}" type="pres">
      <dgm:prSet presAssocID="{A2AD4B86-648C-4F8E-AEBC-B812F1E7E582}" presName="parentLeftMargin" presStyleLbl="node1" presStyleIdx="0" presStyleCnt="1"/>
      <dgm:spPr/>
      <dgm:t>
        <a:bodyPr/>
        <a:lstStyle/>
        <a:p>
          <a:endParaRPr lang="en-US"/>
        </a:p>
      </dgm:t>
    </dgm:pt>
    <dgm:pt modelId="{F52842D2-730C-41B4-BB8B-7D22DE934917}" type="pres">
      <dgm:prSet presAssocID="{A2AD4B86-648C-4F8E-AEBC-B812F1E7E582}" presName="parentText" presStyleLbl="node1" presStyleIdx="0" presStyleCnt="1">
        <dgm:presLayoutVars>
          <dgm:chMax val="0"/>
          <dgm:bulletEnabled val="1"/>
        </dgm:presLayoutVars>
      </dgm:prSet>
      <dgm:spPr/>
      <dgm:t>
        <a:bodyPr/>
        <a:lstStyle/>
        <a:p>
          <a:endParaRPr lang="en-US"/>
        </a:p>
      </dgm:t>
    </dgm:pt>
    <dgm:pt modelId="{37AE2E85-8138-4AF2-9A87-F8755F036C67}" type="pres">
      <dgm:prSet presAssocID="{A2AD4B86-648C-4F8E-AEBC-B812F1E7E582}" presName="negativeSpace" presStyleCnt="0"/>
      <dgm:spPr/>
    </dgm:pt>
    <dgm:pt modelId="{FFC50CE9-8792-4749-AC7A-5B6A944C82F8}" type="pres">
      <dgm:prSet presAssocID="{A2AD4B86-648C-4F8E-AEBC-B812F1E7E582}" presName="childText" presStyleLbl="conFgAcc1" presStyleIdx="0" presStyleCnt="1">
        <dgm:presLayoutVars>
          <dgm:bulletEnabled val="1"/>
        </dgm:presLayoutVars>
      </dgm:prSet>
      <dgm:spPr/>
      <dgm:t>
        <a:bodyPr/>
        <a:lstStyle/>
        <a:p>
          <a:endParaRPr lang="en-US"/>
        </a:p>
      </dgm:t>
    </dgm:pt>
  </dgm:ptLst>
  <dgm:cxnLst>
    <dgm:cxn modelId="{6423EB9C-C9F3-6449-86D2-F4DB7B285BE9}" type="presOf" srcId="{7714D428-A570-42AD-AEC2-A3749C786D00}" destId="{FFC50CE9-8792-4749-AC7A-5B6A944C82F8}" srcOrd="0" destOrd="1" presId="urn:microsoft.com/office/officeart/2005/8/layout/list1"/>
    <dgm:cxn modelId="{382E0791-E5BF-D84E-9841-930585448DED}" srcId="{A2AD4B86-648C-4F8E-AEBC-B812F1E7E582}" destId="{57694AF5-13BA-0C48-BC37-483121008B1F}" srcOrd="2" destOrd="0" parTransId="{E99AB338-6417-A543-8390-D1F8D5F676EB}" sibTransId="{638ADC06-5D51-3F41-99E9-C27239EE8CD3}"/>
    <dgm:cxn modelId="{B20AE12C-8535-2B47-A0A3-240D69A9D94C}" type="presOf" srcId="{C9B0B0F3-5A40-F644-9CC0-52F25122DFD4}" destId="{FFC50CE9-8792-4749-AC7A-5B6A944C82F8}" srcOrd="0" destOrd="0" presId="urn:microsoft.com/office/officeart/2005/8/layout/list1"/>
    <dgm:cxn modelId="{8126CA97-35A9-3B46-9B05-94787D047C50}" srcId="{A2AD4B86-648C-4F8E-AEBC-B812F1E7E582}" destId="{B84B0B92-0619-6A4F-AA5E-1A15BA5FC84E}" srcOrd="4" destOrd="0" parTransId="{5B9DB157-2247-EC43-B621-5CCDA9187920}" sibTransId="{1F298AB1-AE51-B84A-BB31-1F4743D5B854}"/>
    <dgm:cxn modelId="{66DB5B6B-93D4-4C33-B336-6ECD814F0DEC}" srcId="{D781F6E2-7EB7-42F1-8900-2E3A87FF30C6}" destId="{A2AD4B86-648C-4F8E-AEBC-B812F1E7E582}" srcOrd="0" destOrd="0" parTransId="{7091F07C-D60B-475B-93E7-E1E95F15A500}" sibTransId="{48429440-3935-4704-956C-A2F8A3BBB68B}"/>
    <dgm:cxn modelId="{C90BC05B-48ED-4280-B557-901B3FAD5371}" srcId="{A2AD4B86-648C-4F8E-AEBC-B812F1E7E582}" destId="{7714D428-A570-42AD-AEC2-A3749C786D00}" srcOrd="1" destOrd="0" parTransId="{F2B66D4C-AAB1-470B-A5DC-856A648B602E}" sibTransId="{60F1DAD1-0195-412D-8961-0349A93B2BF9}"/>
    <dgm:cxn modelId="{618E99EF-4914-214D-988A-11D260850798}" type="presOf" srcId="{A2AD4B86-648C-4F8E-AEBC-B812F1E7E582}" destId="{FB0DCFF7-7617-45F5-8C42-DA58BEF2D4D2}" srcOrd="0" destOrd="0" presId="urn:microsoft.com/office/officeart/2005/8/layout/list1"/>
    <dgm:cxn modelId="{EDB32DB3-07F3-8544-B75D-126CCF96B7FD}" srcId="{A2AD4B86-648C-4F8E-AEBC-B812F1E7E582}" destId="{53475661-532A-6F4C-9432-98FC9DDEE8A3}" srcOrd="3" destOrd="0" parTransId="{D3224F8B-BED8-864B-B700-4C6B81C4AC31}" sibTransId="{190B4C69-69DC-1249-92FF-922D6A6F3D20}"/>
    <dgm:cxn modelId="{E0B34130-0AB1-8140-A1D8-4C447A6D0120}" type="presOf" srcId="{A2AD4B86-648C-4F8E-AEBC-B812F1E7E582}" destId="{F52842D2-730C-41B4-BB8B-7D22DE934917}" srcOrd="1" destOrd="0" presId="urn:microsoft.com/office/officeart/2005/8/layout/list1"/>
    <dgm:cxn modelId="{F446EC27-45BA-D545-AFAD-6192D883ABE4}" type="presOf" srcId="{B84B0B92-0619-6A4F-AA5E-1A15BA5FC84E}" destId="{FFC50CE9-8792-4749-AC7A-5B6A944C82F8}" srcOrd="0" destOrd="4" presId="urn:microsoft.com/office/officeart/2005/8/layout/list1"/>
    <dgm:cxn modelId="{B0657282-A34B-424D-823F-D6439E919151}" type="presOf" srcId="{55B4A916-C982-5141-AAD2-55B63A42DBDE}" destId="{FFC50CE9-8792-4749-AC7A-5B6A944C82F8}" srcOrd="0" destOrd="5" presId="urn:microsoft.com/office/officeart/2005/8/layout/list1"/>
    <dgm:cxn modelId="{A5AF73BE-A4BE-B243-9E46-CA1EFF59B655}" type="presOf" srcId="{D781F6E2-7EB7-42F1-8900-2E3A87FF30C6}" destId="{8E47ABC6-14D2-4A9D-8282-433660262FA0}" srcOrd="0" destOrd="0" presId="urn:microsoft.com/office/officeart/2005/8/layout/list1"/>
    <dgm:cxn modelId="{BEE4ACA0-5E00-B744-92A9-FEEBEF13AA04}" type="presOf" srcId="{57694AF5-13BA-0C48-BC37-483121008B1F}" destId="{FFC50CE9-8792-4749-AC7A-5B6A944C82F8}" srcOrd="0" destOrd="2" presId="urn:microsoft.com/office/officeart/2005/8/layout/list1"/>
    <dgm:cxn modelId="{128F45FE-F589-6540-A40E-F03AACF7EAD1}" srcId="{A2AD4B86-648C-4F8E-AEBC-B812F1E7E582}" destId="{55B4A916-C982-5141-AAD2-55B63A42DBDE}" srcOrd="5" destOrd="0" parTransId="{2FC82C48-A859-424E-B33F-F7F18FE8EE55}" sibTransId="{7E855C2A-7711-2948-970A-B1FE82257154}"/>
    <dgm:cxn modelId="{C10A2E20-3476-AB41-A819-36A43F53A44B}" type="presOf" srcId="{53475661-532A-6F4C-9432-98FC9DDEE8A3}" destId="{FFC50CE9-8792-4749-AC7A-5B6A944C82F8}" srcOrd="0" destOrd="3" presId="urn:microsoft.com/office/officeart/2005/8/layout/list1"/>
    <dgm:cxn modelId="{79E0AE44-DF71-F948-A10D-435F9AB28D8A}" srcId="{A2AD4B86-648C-4F8E-AEBC-B812F1E7E582}" destId="{C9B0B0F3-5A40-F644-9CC0-52F25122DFD4}" srcOrd="0" destOrd="0" parTransId="{5D67159B-A5D4-5C4E-9F02-78997E15E599}" sibTransId="{A778CD49-B872-6045-A416-88D626C5D9F9}"/>
    <dgm:cxn modelId="{2A706732-DDB0-014B-8C36-589259656C59}" type="presParOf" srcId="{8E47ABC6-14D2-4A9D-8282-433660262FA0}" destId="{430570D3-61D8-4A10-B88F-2C193A8EA489}" srcOrd="0" destOrd="0" presId="urn:microsoft.com/office/officeart/2005/8/layout/list1"/>
    <dgm:cxn modelId="{8FDB84F3-B91F-794F-99A7-AA5226D6E23B}" type="presParOf" srcId="{430570D3-61D8-4A10-B88F-2C193A8EA489}" destId="{FB0DCFF7-7617-45F5-8C42-DA58BEF2D4D2}" srcOrd="0" destOrd="0" presId="urn:microsoft.com/office/officeart/2005/8/layout/list1"/>
    <dgm:cxn modelId="{B9044466-8919-EF48-A9BC-CF6F1D923B27}" type="presParOf" srcId="{430570D3-61D8-4A10-B88F-2C193A8EA489}" destId="{F52842D2-730C-41B4-BB8B-7D22DE934917}" srcOrd="1" destOrd="0" presId="urn:microsoft.com/office/officeart/2005/8/layout/list1"/>
    <dgm:cxn modelId="{EFC66F28-D05E-7743-A823-9E8EF0F6F037}" type="presParOf" srcId="{8E47ABC6-14D2-4A9D-8282-433660262FA0}" destId="{37AE2E85-8138-4AF2-9A87-F8755F036C67}" srcOrd="1" destOrd="0" presId="urn:microsoft.com/office/officeart/2005/8/layout/list1"/>
    <dgm:cxn modelId="{1635C7EB-7D0D-664A-A5BE-00F215F36DDD}" type="presParOf" srcId="{8E47ABC6-14D2-4A9D-8282-433660262FA0}" destId="{FFC50CE9-8792-4749-AC7A-5B6A944C82F8}" srcOrd="2"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B7FE7805-3725-43D9-99D5-3F543C16D1D9}" type="presOf" srcId="{B763B6CD-DEB0-4C43-84FC-F8A243312A12}" destId="{A3ED802F-9CD3-4EA4-8F26-BAA7C728391B}" srcOrd="0" destOrd="0" presId="urn:microsoft.com/office/officeart/2005/8/layout/chevron1"/>
    <dgm:cxn modelId="{4BDD8447-9820-4289-8AB4-7DA3DBB55B91}" type="presOf" srcId="{4692D594-0AB6-499C-A6C6-7893AB963CB2}" destId="{BCD27D7D-815F-4F0B-BFF5-F2BF2B8E4ADD}" srcOrd="0" destOrd="0" presId="urn:microsoft.com/office/officeart/2005/8/layout/chevron1"/>
    <dgm:cxn modelId="{74046D68-436D-4383-A99C-7076EA08B414}" type="presOf" srcId="{2B2AE621-0B8F-4C14-B6FA-67918A252C4E}" destId="{387037F9-46EB-41F3-863A-CF3FC170DB05}"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E61CB149-5988-4811-8096-2C886741FC91}" type="presOf" srcId="{03DC68DB-979F-4D55-9075-5D576F95CDE1}" destId="{55B8ED5D-7053-419C-88B2-95B4A103421C}"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A528ED68-FA3A-4FA2-B370-9D6AE9A0B5E6}"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4B334DED-F5B9-4EF9-B051-9E706D29445F}" srcId="{03DC68DB-979F-4D55-9075-5D576F95CDE1}" destId="{B763B6CD-DEB0-4C43-84FC-F8A243312A12}" srcOrd="7" destOrd="0" parTransId="{86093AEC-E5A6-421C-8C57-F8B2F281DFC7}" sibTransId="{C01C0B95-5477-4BF3-AB15-B92FACF5236E}"/>
    <dgm:cxn modelId="{3150C7F3-A6C8-4D1B-9D20-6DF2D75DDB5E}" type="presOf" srcId="{D4338E6B-C70A-4106-A49F-A863D8616B18}" destId="{AB397570-D7AC-42E6-B8A5-9E489B45B040}" srcOrd="0" destOrd="0" presId="urn:microsoft.com/office/officeart/2005/8/layout/chevron1"/>
    <dgm:cxn modelId="{0ECDE4FD-6F37-439D-AAB2-AF16ADAA7B70}"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34C93E1F-29F0-4A3C-9A21-B08E87F6BED2}" type="presOf" srcId="{DAA5A352-7C03-4989-AEC5-1DBDD6C021F7}" destId="{532808FE-2E3C-41EB-83B2-A250B2BCF1C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E444D527-D888-421F-BED3-A4753970508B}" type="presOf" srcId="{2F09A308-546E-47A8-9CCF-0B1FCD0448F2}" destId="{6B2A4325-1730-40B6-AFDA-6BB8FDC36B07}"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D7F30ED8-8C10-4DAA-8F86-04771DD8DCEA}" type="presOf" srcId="{0950A7B6-77BC-43FA-AD38-1A8484D3FF29}" destId="{A0134BE8-791E-4732-AF19-8CEA9D3D94B3}" srcOrd="0" destOrd="0" presId="urn:microsoft.com/office/officeart/2005/8/layout/chevron1"/>
    <dgm:cxn modelId="{4E143CBD-A85F-4325-A3D0-ECDDF49343FC}" type="presParOf" srcId="{55B8ED5D-7053-419C-88B2-95B4A103421C}" destId="{8DF2B616-55F5-44F3-8829-2EA6D71EDF4F}" srcOrd="0" destOrd="0" presId="urn:microsoft.com/office/officeart/2005/8/layout/chevron1"/>
    <dgm:cxn modelId="{0F32B26E-39E0-4BC2-BB55-8470501E9947}" type="presParOf" srcId="{55B8ED5D-7053-419C-88B2-95B4A103421C}" destId="{F848E249-9859-4534-AF6B-2A0AD49BA6FD}" srcOrd="1" destOrd="0" presId="urn:microsoft.com/office/officeart/2005/8/layout/chevron1"/>
    <dgm:cxn modelId="{8BF65E84-CD6A-4317-B27C-B8FB61F2B6BD}" type="presParOf" srcId="{55B8ED5D-7053-419C-88B2-95B4A103421C}" destId="{14F2589D-D85D-44E8-BF78-1BE4A161BDAF}" srcOrd="2" destOrd="0" presId="urn:microsoft.com/office/officeart/2005/8/layout/chevron1"/>
    <dgm:cxn modelId="{B5A14482-9333-4061-9894-A331FD7F4A06}" type="presParOf" srcId="{55B8ED5D-7053-419C-88B2-95B4A103421C}" destId="{DF13458C-CEF7-4555-9854-457A404B5E58}" srcOrd="3" destOrd="0" presId="urn:microsoft.com/office/officeart/2005/8/layout/chevron1"/>
    <dgm:cxn modelId="{7D828BF5-10BF-4983-BC7F-65D3F4AB6325}" type="presParOf" srcId="{55B8ED5D-7053-419C-88B2-95B4A103421C}" destId="{532808FE-2E3C-41EB-83B2-A250B2BCF1CB}" srcOrd="4" destOrd="0" presId="urn:microsoft.com/office/officeart/2005/8/layout/chevron1"/>
    <dgm:cxn modelId="{853673F3-327A-434E-82B3-A86C16136D18}" type="presParOf" srcId="{55B8ED5D-7053-419C-88B2-95B4A103421C}" destId="{946F6AE8-0C34-4060-BBA9-DF6F49B353EA}" srcOrd="5" destOrd="0" presId="urn:microsoft.com/office/officeart/2005/8/layout/chevron1"/>
    <dgm:cxn modelId="{82E07F3F-017C-4D23-8685-050AEF45C2BF}" type="presParOf" srcId="{55B8ED5D-7053-419C-88B2-95B4A103421C}" destId="{AB397570-D7AC-42E6-B8A5-9E489B45B040}" srcOrd="6" destOrd="0" presId="urn:microsoft.com/office/officeart/2005/8/layout/chevron1"/>
    <dgm:cxn modelId="{4B97985E-84AF-497C-B693-0C043D3FF37A}" type="presParOf" srcId="{55B8ED5D-7053-419C-88B2-95B4A103421C}" destId="{08B98CCB-D4EE-474A-8955-0C18EDA191B2}" srcOrd="7" destOrd="0" presId="urn:microsoft.com/office/officeart/2005/8/layout/chevron1"/>
    <dgm:cxn modelId="{D84A0E20-9449-41DF-AD8F-1698D232FF05}" type="presParOf" srcId="{55B8ED5D-7053-419C-88B2-95B4A103421C}" destId="{BCD27D7D-815F-4F0B-BFF5-F2BF2B8E4ADD}" srcOrd="8" destOrd="0" presId="urn:microsoft.com/office/officeart/2005/8/layout/chevron1"/>
    <dgm:cxn modelId="{8746EC7F-BF62-48CB-86C6-D54CECDA6F4D}" type="presParOf" srcId="{55B8ED5D-7053-419C-88B2-95B4A103421C}" destId="{F6FC75A0-7717-4282-AFFE-6CF8869230DD}" srcOrd="9" destOrd="0" presId="urn:microsoft.com/office/officeart/2005/8/layout/chevron1"/>
    <dgm:cxn modelId="{63417A69-37F9-4196-8D68-A705F0B6CE34}" type="presParOf" srcId="{55B8ED5D-7053-419C-88B2-95B4A103421C}" destId="{6B2A4325-1730-40B6-AFDA-6BB8FDC36B07}" srcOrd="10" destOrd="0" presId="urn:microsoft.com/office/officeart/2005/8/layout/chevron1"/>
    <dgm:cxn modelId="{86EB16CD-87BA-478B-8727-2B34FFF42D79}" type="presParOf" srcId="{55B8ED5D-7053-419C-88B2-95B4A103421C}" destId="{15680C96-1743-497E-AB9E-71B6BAF72774}" srcOrd="11" destOrd="0" presId="urn:microsoft.com/office/officeart/2005/8/layout/chevron1"/>
    <dgm:cxn modelId="{76509D40-168A-445D-8D4C-1A659B20EED7}" type="presParOf" srcId="{55B8ED5D-7053-419C-88B2-95B4A103421C}" destId="{387037F9-46EB-41F3-863A-CF3FC170DB05}" srcOrd="12" destOrd="0" presId="urn:microsoft.com/office/officeart/2005/8/layout/chevron1"/>
    <dgm:cxn modelId="{A2C0D54B-72B3-455C-9FAC-B46444E26BE3}" type="presParOf" srcId="{55B8ED5D-7053-419C-88B2-95B4A103421C}" destId="{CF84284B-6B69-4814-8BA7-8FE71D8E6822}" srcOrd="13" destOrd="0" presId="urn:microsoft.com/office/officeart/2005/8/layout/chevron1"/>
    <dgm:cxn modelId="{3B107421-C15A-4860-8093-7A86B77F1620}" type="presParOf" srcId="{55B8ED5D-7053-419C-88B2-95B4A103421C}" destId="{A3ED802F-9CD3-4EA4-8F26-BAA7C728391B}" srcOrd="14" destOrd="0" presId="urn:microsoft.com/office/officeart/2005/8/layout/chevron1"/>
    <dgm:cxn modelId="{836DCFA8-44B3-479E-AB8C-3AF87C8A92CD}" type="presParOf" srcId="{55B8ED5D-7053-419C-88B2-95B4A103421C}" destId="{A6CE093E-082E-4D8D-964E-AF4DC2DE5743}" srcOrd="15" destOrd="0" presId="urn:microsoft.com/office/officeart/2005/8/layout/chevron1"/>
    <dgm:cxn modelId="{E6A5F938-9769-48F9-9C83-1C5A9F996DD4}"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E7F23427-0A11-40E1-B65C-7CD29F345734}" type="presOf" srcId="{2F09A308-546E-47A8-9CCF-0B1FCD0448F2}" destId="{6B2A4325-1730-40B6-AFDA-6BB8FDC36B07}"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34CD1D87-179B-464B-9147-4E04CAAC28DC}" type="presOf" srcId="{D4338E6B-C70A-4106-A49F-A863D8616B18}" destId="{AB397570-D7AC-42E6-B8A5-9E489B45B040}" srcOrd="0" destOrd="0" presId="urn:microsoft.com/office/officeart/2005/8/layout/chevron1"/>
    <dgm:cxn modelId="{C706F90A-18BF-413B-96B9-FD34EC4D71B7}" type="presOf" srcId="{B763B6CD-DEB0-4C43-84FC-F8A243312A12}" destId="{A3ED802F-9CD3-4EA4-8F26-BAA7C728391B}"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720C7B2F-75D7-44CD-8812-A53E35C02368}" type="presOf" srcId="{35A71532-C342-459B-AC75-8FF8165650EF}" destId="{14F2589D-D85D-44E8-BF78-1BE4A161BDAF}" srcOrd="0" destOrd="0" presId="urn:microsoft.com/office/officeart/2005/8/layout/chevron1"/>
    <dgm:cxn modelId="{2B2FFDCC-41FC-4DE6-81CE-2369197488A1}" type="presOf" srcId="{2B2AE621-0B8F-4C14-B6FA-67918A252C4E}" destId="{387037F9-46EB-41F3-863A-CF3FC170DB05}"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398B206-347F-4349-AE3E-B8DE40D0B618}" type="presOf" srcId="{02794C5D-6825-4C24-872F-3762BD4B8A41}" destId="{8DF2B616-55F5-44F3-8829-2EA6D71EDF4F}" srcOrd="0" destOrd="0" presId="urn:microsoft.com/office/officeart/2005/8/layout/chevron1"/>
    <dgm:cxn modelId="{E228058B-A0A0-478B-8226-2BDFF3D2C14E}"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A6D406B7-D53C-44D5-8A5F-B7CA9599F2ED}" type="presOf" srcId="{DAA5A352-7C03-4989-AEC5-1DBDD6C021F7}" destId="{532808FE-2E3C-41EB-83B2-A250B2BCF1C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2D41ED37-7596-4E54-BB5D-3AA56A2B860D}" type="presOf" srcId="{4692D594-0AB6-499C-A6C6-7893AB963CB2}" destId="{BCD27D7D-815F-4F0B-BFF5-F2BF2B8E4ADD}"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EBDEAE5A-1C7E-4854-8B33-2EFF76C9BCB3}" type="presOf" srcId="{03DC68DB-979F-4D55-9075-5D576F95CDE1}" destId="{55B8ED5D-7053-419C-88B2-95B4A103421C}" srcOrd="0" destOrd="0" presId="urn:microsoft.com/office/officeart/2005/8/layout/chevron1"/>
    <dgm:cxn modelId="{6A5275BB-26BE-4685-A610-D59EF66E2A87}" type="presParOf" srcId="{55B8ED5D-7053-419C-88B2-95B4A103421C}" destId="{8DF2B616-55F5-44F3-8829-2EA6D71EDF4F}" srcOrd="0" destOrd="0" presId="urn:microsoft.com/office/officeart/2005/8/layout/chevron1"/>
    <dgm:cxn modelId="{D6B15875-6A75-4750-B5F1-44C542689D1E}" type="presParOf" srcId="{55B8ED5D-7053-419C-88B2-95B4A103421C}" destId="{F848E249-9859-4534-AF6B-2A0AD49BA6FD}" srcOrd="1" destOrd="0" presId="urn:microsoft.com/office/officeart/2005/8/layout/chevron1"/>
    <dgm:cxn modelId="{F11967E1-0FC2-4F0B-B457-DF3F53071F95}" type="presParOf" srcId="{55B8ED5D-7053-419C-88B2-95B4A103421C}" destId="{14F2589D-D85D-44E8-BF78-1BE4A161BDAF}" srcOrd="2" destOrd="0" presId="urn:microsoft.com/office/officeart/2005/8/layout/chevron1"/>
    <dgm:cxn modelId="{B67DBC76-C450-43CC-B36B-309C26E20037}" type="presParOf" srcId="{55B8ED5D-7053-419C-88B2-95B4A103421C}" destId="{DF13458C-CEF7-4555-9854-457A404B5E58}" srcOrd="3" destOrd="0" presId="urn:microsoft.com/office/officeart/2005/8/layout/chevron1"/>
    <dgm:cxn modelId="{EA3171FC-2ECD-47DB-8600-0022B77C4510}" type="presParOf" srcId="{55B8ED5D-7053-419C-88B2-95B4A103421C}" destId="{532808FE-2E3C-41EB-83B2-A250B2BCF1CB}" srcOrd="4" destOrd="0" presId="urn:microsoft.com/office/officeart/2005/8/layout/chevron1"/>
    <dgm:cxn modelId="{197235BF-2BE4-4621-80BC-C34DA88965DE}" type="presParOf" srcId="{55B8ED5D-7053-419C-88B2-95B4A103421C}" destId="{946F6AE8-0C34-4060-BBA9-DF6F49B353EA}" srcOrd="5" destOrd="0" presId="urn:microsoft.com/office/officeart/2005/8/layout/chevron1"/>
    <dgm:cxn modelId="{B04B5655-F569-4D50-A6BA-3B6CD9FF728D}" type="presParOf" srcId="{55B8ED5D-7053-419C-88B2-95B4A103421C}" destId="{AB397570-D7AC-42E6-B8A5-9E489B45B040}" srcOrd="6" destOrd="0" presId="urn:microsoft.com/office/officeart/2005/8/layout/chevron1"/>
    <dgm:cxn modelId="{3DCE802B-57D8-4E96-B1DC-FC44019D0006}" type="presParOf" srcId="{55B8ED5D-7053-419C-88B2-95B4A103421C}" destId="{08B98CCB-D4EE-474A-8955-0C18EDA191B2}" srcOrd="7" destOrd="0" presId="urn:microsoft.com/office/officeart/2005/8/layout/chevron1"/>
    <dgm:cxn modelId="{5AE45778-1C56-4EB8-9AB2-723B2FC77C19}" type="presParOf" srcId="{55B8ED5D-7053-419C-88B2-95B4A103421C}" destId="{BCD27D7D-815F-4F0B-BFF5-F2BF2B8E4ADD}" srcOrd="8" destOrd="0" presId="urn:microsoft.com/office/officeart/2005/8/layout/chevron1"/>
    <dgm:cxn modelId="{3516990D-911F-44E9-A8AE-4E628CD1F297}" type="presParOf" srcId="{55B8ED5D-7053-419C-88B2-95B4A103421C}" destId="{F6FC75A0-7717-4282-AFFE-6CF8869230DD}" srcOrd="9" destOrd="0" presId="urn:microsoft.com/office/officeart/2005/8/layout/chevron1"/>
    <dgm:cxn modelId="{121CF294-E540-4C93-9831-2CD78B840456}" type="presParOf" srcId="{55B8ED5D-7053-419C-88B2-95B4A103421C}" destId="{6B2A4325-1730-40B6-AFDA-6BB8FDC36B07}" srcOrd="10" destOrd="0" presId="urn:microsoft.com/office/officeart/2005/8/layout/chevron1"/>
    <dgm:cxn modelId="{3D621558-89C5-4155-8815-BFC0CE8F4B41}" type="presParOf" srcId="{55B8ED5D-7053-419C-88B2-95B4A103421C}" destId="{15680C96-1743-497E-AB9E-71B6BAF72774}" srcOrd="11" destOrd="0" presId="urn:microsoft.com/office/officeart/2005/8/layout/chevron1"/>
    <dgm:cxn modelId="{7FEFFC5A-546F-4644-9DFD-264CEE7682E9}" type="presParOf" srcId="{55B8ED5D-7053-419C-88B2-95B4A103421C}" destId="{387037F9-46EB-41F3-863A-CF3FC170DB05}" srcOrd="12" destOrd="0" presId="urn:microsoft.com/office/officeart/2005/8/layout/chevron1"/>
    <dgm:cxn modelId="{34D7483A-7FF1-4435-B0A7-EAA16C431AFB}" type="presParOf" srcId="{55B8ED5D-7053-419C-88B2-95B4A103421C}" destId="{CF84284B-6B69-4814-8BA7-8FE71D8E6822}" srcOrd="13" destOrd="0" presId="urn:microsoft.com/office/officeart/2005/8/layout/chevron1"/>
    <dgm:cxn modelId="{13D186F5-CE39-4ECB-8023-54B84616AC57}" type="presParOf" srcId="{55B8ED5D-7053-419C-88B2-95B4A103421C}" destId="{A3ED802F-9CD3-4EA4-8F26-BAA7C728391B}" srcOrd="14" destOrd="0" presId="urn:microsoft.com/office/officeart/2005/8/layout/chevron1"/>
    <dgm:cxn modelId="{D8C61FB5-C982-4DD3-923B-4513A11E30F1}" type="presParOf" srcId="{55B8ED5D-7053-419C-88B2-95B4A103421C}" destId="{A6CE093E-082E-4D8D-964E-AF4DC2DE5743}" srcOrd="15" destOrd="0" presId="urn:microsoft.com/office/officeart/2005/8/layout/chevron1"/>
    <dgm:cxn modelId="{7389BEB1-13BA-4967-8118-DBB92E47634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092AD829-E30E-4FED-B87B-51936A19F232}"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0125E0E9-22E1-4BC6-84F6-F0BB5B2F66CF}" type="presOf" srcId="{03DC68DB-979F-4D55-9075-5D576F95CDE1}" destId="{55B8ED5D-7053-419C-88B2-95B4A103421C}" srcOrd="0" destOrd="0" presId="urn:microsoft.com/office/officeart/2005/8/layout/chevron1"/>
    <dgm:cxn modelId="{FA73BF83-3051-41D0-A3FA-EB130436F956}"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AB33A0FF-09C2-40C9-93E1-F6326CAD3569}"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AD90BE87-921E-421A-80F5-6CD45CB2D563}" type="presOf" srcId="{4692D594-0AB6-499C-A6C6-7893AB963CB2}" destId="{BCD27D7D-815F-4F0B-BFF5-F2BF2B8E4ADD}" srcOrd="0" destOrd="0" presId="urn:microsoft.com/office/officeart/2005/8/layout/chevron1"/>
    <dgm:cxn modelId="{14486A95-FD3C-4BEB-A3A2-1E60320CDD72}" type="presOf" srcId="{35A71532-C342-459B-AC75-8FF8165650EF}" destId="{14F2589D-D85D-44E8-BF78-1BE4A161BDAF}" srcOrd="0" destOrd="0" presId="urn:microsoft.com/office/officeart/2005/8/layout/chevron1"/>
    <dgm:cxn modelId="{B89A5038-0E85-4838-868C-0F8A375FFD91}"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9C8DC9D9-F73B-49E5-B956-888FC8BE3C04}" type="presOf" srcId="{D4338E6B-C70A-4106-A49F-A863D8616B18}" destId="{AB397570-D7AC-42E6-B8A5-9E489B45B040}" srcOrd="0" destOrd="0" presId="urn:microsoft.com/office/officeart/2005/8/layout/chevron1"/>
    <dgm:cxn modelId="{CE3B047C-BE02-4F8D-8A46-DAE37A61E245}" type="presOf" srcId="{02794C5D-6825-4C24-872F-3762BD4B8A41}" destId="{8DF2B616-55F5-44F3-8829-2EA6D71EDF4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A7293BD6-A2C3-401B-BAFA-B7CA6224C7F9}" type="presOf" srcId="{DAA5A352-7C03-4989-AEC5-1DBDD6C021F7}" destId="{532808FE-2E3C-41EB-83B2-A250B2BCF1CB}" srcOrd="0" destOrd="0" presId="urn:microsoft.com/office/officeart/2005/8/layout/chevron1"/>
    <dgm:cxn modelId="{1259DE68-52DC-4F87-BC62-C3E222314FFD}" type="presParOf" srcId="{55B8ED5D-7053-419C-88B2-95B4A103421C}" destId="{8DF2B616-55F5-44F3-8829-2EA6D71EDF4F}" srcOrd="0" destOrd="0" presId="urn:microsoft.com/office/officeart/2005/8/layout/chevron1"/>
    <dgm:cxn modelId="{A30F7066-D789-48AA-8C40-2CC2147CEAA9}" type="presParOf" srcId="{55B8ED5D-7053-419C-88B2-95B4A103421C}" destId="{F848E249-9859-4534-AF6B-2A0AD49BA6FD}" srcOrd="1" destOrd="0" presId="urn:microsoft.com/office/officeart/2005/8/layout/chevron1"/>
    <dgm:cxn modelId="{AA7809EE-6323-45E4-867F-ECC0741879A1}" type="presParOf" srcId="{55B8ED5D-7053-419C-88B2-95B4A103421C}" destId="{14F2589D-D85D-44E8-BF78-1BE4A161BDAF}" srcOrd="2" destOrd="0" presId="urn:microsoft.com/office/officeart/2005/8/layout/chevron1"/>
    <dgm:cxn modelId="{E3F1915C-A2E2-4EA1-9CF6-9C82D8553D5E}" type="presParOf" srcId="{55B8ED5D-7053-419C-88B2-95B4A103421C}" destId="{DF13458C-CEF7-4555-9854-457A404B5E58}" srcOrd="3" destOrd="0" presId="urn:microsoft.com/office/officeart/2005/8/layout/chevron1"/>
    <dgm:cxn modelId="{49884908-923E-4DF5-A206-94E5EAFC708E}" type="presParOf" srcId="{55B8ED5D-7053-419C-88B2-95B4A103421C}" destId="{532808FE-2E3C-41EB-83B2-A250B2BCF1CB}" srcOrd="4" destOrd="0" presId="urn:microsoft.com/office/officeart/2005/8/layout/chevron1"/>
    <dgm:cxn modelId="{22589877-F01D-4E20-B60C-0A532B5603F7}" type="presParOf" srcId="{55B8ED5D-7053-419C-88B2-95B4A103421C}" destId="{946F6AE8-0C34-4060-BBA9-DF6F49B353EA}" srcOrd="5" destOrd="0" presId="urn:microsoft.com/office/officeart/2005/8/layout/chevron1"/>
    <dgm:cxn modelId="{1E442712-5CAB-49E1-97E3-9F6A6A37D3F6}" type="presParOf" srcId="{55B8ED5D-7053-419C-88B2-95B4A103421C}" destId="{AB397570-D7AC-42E6-B8A5-9E489B45B040}" srcOrd="6" destOrd="0" presId="urn:microsoft.com/office/officeart/2005/8/layout/chevron1"/>
    <dgm:cxn modelId="{BE336C26-A41E-4EE3-BB2D-58E7CF459F19}" type="presParOf" srcId="{55B8ED5D-7053-419C-88B2-95B4A103421C}" destId="{08B98CCB-D4EE-474A-8955-0C18EDA191B2}" srcOrd="7" destOrd="0" presId="urn:microsoft.com/office/officeart/2005/8/layout/chevron1"/>
    <dgm:cxn modelId="{DAA6539F-AD3C-42C0-A61E-4853F74D574F}" type="presParOf" srcId="{55B8ED5D-7053-419C-88B2-95B4A103421C}" destId="{BCD27D7D-815F-4F0B-BFF5-F2BF2B8E4ADD}" srcOrd="8" destOrd="0" presId="urn:microsoft.com/office/officeart/2005/8/layout/chevron1"/>
    <dgm:cxn modelId="{407074FA-C036-4498-A749-007FB627E7DB}" type="presParOf" srcId="{55B8ED5D-7053-419C-88B2-95B4A103421C}" destId="{F6FC75A0-7717-4282-AFFE-6CF8869230DD}" srcOrd="9" destOrd="0" presId="urn:microsoft.com/office/officeart/2005/8/layout/chevron1"/>
    <dgm:cxn modelId="{5F35D147-C5DD-4B32-BFC4-9330D9F3E4F7}" type="presParOf" srcId="{55B8ED5D-7053-419C-88B2-95B4A103421C}" destId="{6B2A4325-1730-40B6-AFDA-6BB8FDC36B07}" srcOrd="10" destOrd="0" presId="urn:microsoft.com/office/officeart/2005/8/layout/chevron1"/>
    <dgm:cxn modelId="{C5422601-E3CE-4BC5-9743-771760FC46E2}" type="presParOf" srcId="{55B8ED5D-7053-419C-88B2-95B4A103421C}" destId="{15680C96-1743-497E-AB9E-71B6BAF72774}" srcOrd="11" destOrd="0" presId="urn:microsoft.com/office/officeart/2005/8/layout/chevron1"/>
    <dgm:cxn modelId="{0FE56500-49C6-4AA7-8326-0BBA0A1D98BF}" type="presParOf" srcId="{55B8ED5D-7053-419C-88B2-95B4A103421C}" destId="{387037F9-46EB-41F3-863A-CF3FC170DB05}" srcOrd="12" destOrd="0" presId="urn:microsoft.com/office/officeart/2005/8/layout/chevron1"/>
    <dgm:cxn modelId="{16D57D15-5A54-494B-90E9-1B07B3F2FF33}" type="presParOf" srcId="{55B8ED5D-7053-419C-88B2-95B4A103421C}" destId="{CF84284B-6B69-4814-8BA7-8FE71D8E6822}" srcOrd="13" destOrd="0" presId="urn:microsoft.com/office/officeart/2005/8/layout/chevron1"/>
    <dgm:cxn modelId="{A102F928-84C2-46B1-A547-D882D768E89B}" type="presParOf" srcId="{55B8ED5D-7053-419C-88B2-95B4A103421C}" destId="{A3ED802F-9CD3-4EA4-8F26-BAA7C728391B}" srcOrd="14" destOrd="0" presId="urn:microsoft.com/office/officeart/2005/8/layout/chevron1"/>
    <dgm:cxn modelId="{CAC1732D-31B8-4A8E-9693-61AAB3BB6259}" type="presParOf" srcId="{55B8ED5D-7053-419C-88B2-95B4A103421C}" destId="{A6CE093E-082E-4D8D-964E-AF4DC2DE5743}" srcOrd="15" destOrd="0" presId="urn:microsoft.com/office/officeart/2005/8/layout/chevron1"/>
    <dgm:cxn modelId="{3F2B2D89-94E6-4BF5-A35E-B6BAAD6FF48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9A3993A-3AEC-41CD-8325-8AEC4A47DE52}" type="presOf" srcId="{2B2AE621-0B8F-4C14-B6FA-67918A252C4E}" destId="{387037F9-46EB-41F3-863A-CF3FC170DB05}"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329BA68-BA9C-4820-A00A-1BA6D7463EC3}" type="presOf" srcId="{2F09A308-546E-47A8-9CCF-0B1FCD0448F2}" destId="{6B2A4325-1730-40B6-AFDA-6BB8FDC36B07}"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89BACAD4-BB61-473D-9CEE-C6D3D9589B02}" type="presOf" srcId="{02794C5D-6825-4C24-872F-3762BD4B8A41}" destId="{8DF2B616-55F5-44F3-8829-2EA6D71EDF4F}" srcOrd="0" destOrd="0" presId="urn:microsoft.com/office/officeart/2005/8/layout/chevron1"/>
    <dgm:cxn modelId="{2871D5E0-CDCD-4408-BA93-F82E87F555C8}" type="presOf" srcId="{4692D594-0AB6-499C-A6C6-7893AB963CB2}" destId="{BCD27D7D-815F-4F0B-BFF5-F2BF2B8E4ADD}" srcOrd="0" destOrd="0" presId="urn:microsoft.com/office/officeart/2005/8/layout/chevron1"/>
    <dgm:cxn modelId="{6FD4160F-24E2-424E-80E9-EEF1CBBD990E}" type="presOf" srcId="{03DC68DB-979F-4D55-9075-5D576F95CDE1}" destId="{55B8ED5D-7053-419C-88B2-95B4A103421C}"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8DB0499-C6B7-4EE2-B8D7-3BB7A72C26C9}"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794CF795-2A04-4D25-A0E8-22921A10D54F}" type="presOf" srcId="{D4338E6B-C70A-4106-A49F-A863D8616B18}" destId="{AB397570-D7AC-42E6-B8A5-9E489B45B040}"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B6D7B9BD-D419-488B-91F3-1D46FD8105D3}" type="presOf" srcId="{0950A7B6-77BC-43FA-AD38-1A8484D3FF29}" destId="{A0134BE8-791E-4732-AF19-8CEA9D3D94B3}" srcOrd="0" destOrd="0" presId="urn:microsoft.com/office/officeart/2005/8/layout/chevron1"/>
    <dgm:cxn modelId="{C4CE1C19-157C-422A-97CC-B9C4D896BA72}" type="presOf" srcId="{35A71532-C342-459B-AC75-8FF8165650EF}" destId="{14F2589D-D85D-44E8-BF78-1BE4A161BDAF}" srcOrd="0" destOrd="0" presId="urn:microsoft.com/office/officeart/2005/8/layout/chevron1"/>
    <dgm:cxn modelId="{BBE6DCF1-5BA3-42D6-A9F1-2C2F3FEEFFF8}" type="presOf" srcId="{B763B6CD-DEB0-4C43-84FC-F8A243312A12}" destId="{A3ED802F-9CD3-4EA4-8F26-BAA7C728391B}" srcOrd="0" destOrd="0" presId="urn:microsoft.com/office/officeart/2005/8/layout/chevron1"/>
    <dgm:cxn modelId="{D7879C04-28C5-4F62-9300-928477E56095}" type="presParOf" srcId="{55B8ED5D-7053-419C-88B2-95B4A103421C}" destId="{8DF2B616-55F5-44F3-8829-2EA6D71EDF4F}" srcOrd="0" destOrd="0" presId="urn:microsoft.com/office/officeart/2005/8/layout/chevron1"/>
    <dgm:cxn modelId="{5494898E-CDFA-406E-B58C-8F13B1B500A4}" type="presParOf" srcId="{55B8ED5D-7053-419C-88B2-95B4A103421C}" destId="{F848E249-9859-4534-AF6B-2A0AD49BA6FD}" srcOrd="1" destOrd="0" presId="urn:microsoft.com/office/officeart/2005/8/layout/chevron1"/>
    <dgm:cxn modelId="{48E97E07-51B1-4FDE-8AB6-7BF883E46211}" type="presParOf" srcId="{55B8ED5D-7053-419C-88B2-95B4A103421C}" destId="{14F2589D-D85D-44E8-BF78-1BE4A161BDAF}" srcOrd="2" destOrd="0" presId="urn:microsoft.com/office/officeart/2005/8/layout/chevron1"/>
    <dgm:cxn modelId="{4303BD3C-3F41-4F19-871F-F75F8A29045C}" type="presParOf" srcId="{55B8ED5D-7053-419C-88B2-95B4A103421C}" destId="{DF13458C-CEF7-4555-9854-457A404B5E58}" srcOrd="3" destOrd="0" presId="urn:microsoft.com/office/officeart/2005/8/layout/chevron1"/>
    <dgm:cxn modelId="{F73300F9-43B1-4632-9673-D0E37E5D8686}" type="presParOf" srcId="{55B8ED5D-7053-419C-88B2-95B4A103421C}" destId="{532808FE-2E3C-41EB-83B2-A250B2BCF1CB}" srcOrd="4" destOrd="0" presId="urn:microsoft.com/office/officeart/2005/8/layout/chevron1"/>
    <dgm:cxn modelId="{824D872B-BF89-42FA-9926-EFE1B9DE1E25}" type="presParOf" srcId="{55B8ED5D-7053-419C-88B2-95B4A103421C}" destId="{946F6AE8-0C34-4060-BBA9-DF6F49B353EA}" srcOrd="5" destOrd="0" presId="urn:microsoft.com/office/officeart/2005/8/layout/chevron1"/>
    <dgm:cxn modelId="{E23E9D75-5003-4C78-9A90-7AC21195DC2F}" type="presParOf" srcId="{55B8ED5D-7053-419C-88B2-95B4A103421C}" destId="{AB397570-D7AC-42E6-B8A5-9E489B45B040}" srcOrd="6" destOrd="0" presId="urn:microsoft.com/office/officeart/2005/8/layout/chevron1"/>
    <dgm:cxn modelId="{1D42413F-F233-4E3C-8001-F29F88FD1235}" type="presParOf" srcId="{55B8ED5D-7053-419C-88B2-95B4A103421C}" destId="{08B98CCB-D4EE-474A-8955-0C18EDA191B2}" srcOrd="7" destOrd="0" presId="urn:microsoft.com/office/officeart/2005/8/layout/chevron1"/>
    <dgm:cxn modelId="{5E7362CF-2CB4-498A-9A1A-ACB09B68B15C}" type="presParOf" srcId="{55B8ED5D-7053-419C-88B2-95B4A103421C}" destId="{BCD27D7D-815F-4F0B-BFF5-F2BF2B8E4ADD}" srcOrd="8" destOrd="0" presId="urn:microsoft.com/office/officeart/2005/8/layout/chevron1"/>
    <dgm:cxn modelId="{7C8CC75E-F61C-42DC-9665-99280566C697}" type="presParOf" srcId="{55B8ED5D-7053-419C-88B2-95B4A103421C}" destId="{F6FC75A0-7717-4282-AFFE-6CF8869230DD}" srcOrd="9" destOrd="0" presId="urn:microsoft.com/office/officeart/2005/8/layout/chevron1"/>
    <dgm:cxn modelId="{64C580C4-EA0F-479A-AE65-28DC05383932}" type="presParOf" srcId="{55B8ED5D-7053-419C-88B2-95B4A103421C}" destId="{6B2A4325-1730-40B6-AFDA-6BB8FDC36B07}" srcOrd="10" destOrd="0" presId="urn:microsoft.com/office/officeart/2005/8/layout/chevron1"/>
    <dgm:cxn modelId="{B7C96FDD-A215-4591-B3F8-5BFE6CBB7888}" type="presParOf" srcId="{55B8ED5D-7053-419C-88B2-95B4A103421C}" destId="{15680C96-1743-497E-AB9E-71B6BAF72774}" srcOrd="11" destOrd="0" presId="urn:microsoft.com/office/officeart/2005/8/layout/chevron1"/>
    <dgm:cxn modelId="{E22D8EE9-A7F9-4196-8847-9E2FA9154722}" type="presParOf" srcId="{55B8ED5D-7053-419C-88B2-95B4A103421C}" destId="{387037F9-46EB-41F3-863A-CF3FC170DB05}" srcOrd="12" destOrd="0" presId="urn:microsoft.com/office/officeart/2005/8/layout/chevron1"/>
    <dgm:cxn modelId="{DED2732F-0EE5-439D-9496-BFF39AAA04B4}" type="presParOf" srcId="{55B8ED5D-7053-419C-88B2-95B4A103421C}" destId="{CF84284B-6B69-4814-8BA7-8FE71D8E6822}" srcOrd="13" destOrd="0" presId="urn:microsoft.com/office/officeart/2005/8/layout/chevron1"/>
    <dgm:cxn modelId="{8215F2A8-8E13-4932-890E-32464EC13498}" type="presParOf" srcId="{55B8ED5D-7053-419C-88B2-95B4A103421C}" destId="{A3ED802F-9CD3-4EA4-8F26-BAA7C728391B}" srcOrd="14" destOrd="0" presId="urn:microsoft.com/office/officeart/2005/8/layout/chevron1"/>
    <dgm:cxn modelId="{23E7C370-C1E0-4BC4-8E80-F1854FC87D00}" type="presParOf" srcId="{55B8ED5D-7053-419C-88B2-95B4A103421C}" destId="{A6CE093E-082E-4D8D-964E-AF4DC2DE5743}" srcOrd="15" destOrd="0" presId="urn:microsoft.com/office/officeart/2005/8/layout/chevron1"/>
    <dgm:cxn modelId="{44116D81-4C2E-4551-AF66-0CBF04D9D261}"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471557DB-5D37-4194-BD02-C487CBB7E607}" type="presOf" srcId="{4692D594-0AB6-499C-A6C6-7893AB963CB2}" destId="{BCD27D7D-815F-4F0B-BFF5-F2BF2B8E4ADD}" srcOrd="0" destOrd="0" presId="urn:microsoft.com/office/officeart/2005/8/layout/chevron1"/>
    <dgm:cxn modelId="{933E8861-96B0-40FE-B8E1-2AE15C4F1071}" type="presOf" srcId="{2B2AE621-0B8F-4C14-B6FA-67918A252C4E}" destId="{387037F9-46EB-41F3-863A-CF3FC170DB05}"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58E567D3-4B90-4876-BEB0-5A28D5976053}" type="presOf" srcId="{B763B6CD-DEB0-4C43-84FC-F8A243312A12}" destId="{A3ED802F-9CD3-4EA4-8F26-BAA7C728391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31260F4-632C-4794-AA3C-FC9B7BD220B0}"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9367314-8507-41E6-91AA-6593DF04BECF}" type="presOf" srcId="{03DC68DB-979F-4D55-9075-5D576F95CDE1}" destId="{55B8ED5D-7053-419C-88B2-95B4A103421C}"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1D897C45-4520-4C57-860F-5C7958EDCEE4}" type="presOf" srcId="{02794C5D-6825-4C24-872F-3762BD4B8A41}" destId="{8DF2B616-55F5-44F3-8829-2EA6D71EDF4F}" srcOrd="0" destOrd="0" presId="urn:microsoft.com/office/officeart/2005/8/layout/chevron1"/>
    <dgm:cxn modelId="{01E94BF0-84F6-4F92-AEF5-74DC856E3748}" type="presOf" srcId="{0950A7B6-77BC-43FA-AD38-1A8484D3FF29}" destId="{A0134BE8-791E-4732-AF19-8CEA9D3D94B3}" srcOrd="0" destOrd="0" presId="urn:microsoft.com/office/officeart/2005/8/layout/chevron1"/>
    <dgm:cxn modelId="{0652635D-DDD5-4321-AE02-1A05652A1376}" type="presOf" srcId="{D4338E6B-C70A-4106-A49F-A863D8616B18}" destId="{AB397570-D7AC-42E6-B8A5-9E489B45B040}" srcOrd="0" destOrd="0" presId="urn:microsoft.com/office/officeart/2005/8/layout/chevron1"/>
    <dgm:cxn modelId="{7E0654BD-4EBC-44C3-9C66-C58DBF56EE86}"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7672BEB0-001C-4B73-B826-F8EB43BD6628}" type="presOf" srcId="{2F09A308-546E-47A8-9CCF-0B1FCD0448F2}" destId="{6B2A4325-1730-40B6-AFDA-6BB8FDC36B07}" srcOrd="0" destOrd="0" presId="urn:microsoft.com/office/officeart/2005/8/layout/chevron1"/>
    <dgm:cxn modelId="{5C345B7A-97C3-4E2F-AE05-31A3BA6239F2}" type="presParOf" srcId="{55B8ED5D-7053-419C-88B2-95B4A103421C}" destId="{8DF2B616-55F5-44F3-8829-2EA6D71EDF4F}" srcOrd="0" destOrd="0" presId="urn:microsoft.com/office/officeart/2005/8/layout/chevron1"/>
    <dgm:cxn modelId="{B67FC667-A006-4FBA-8C6F-38623F70089C}" type="presParOf" srcId="{55B8ED5D-7053-419C-88B2-95B4A103421C}" destId="{F848E249-9859-4534-AF6B-2A0AD49BA6FD}" srcOrd="1" destOrd="0" presId="urn:microsoft.com/office/officeart/2005/8/layout/chevron1"/>
    <dgm:cxn modelId="{16C9F8FD-C1A0-4F34-86D6-29563C687701}" type="presParOf" srcId="{55B8ED5D-7053-419C-88B2-95B4A103421C}" destId="{14F2589D-D85D-44E8-BF78-1BE4A161BDAF}" srcOrd="2" destOrd="0" presId="urn:microsoft.com/office/officeart/2005/8/layout/chevron1"/>
    <dgm:cxn modelId="{B370CD23-A891-49CF-B627-05CC32E5A166}" type="presParOf" srcId="{55B8ED5D-7053-419C-88B2-95B4A103421C}" destId="{DF13458C-CEF7-4555-9854-457A404B5E58}" srcOrd="3" destOrd="0" presId="urn:microsoft.com/office/officeart/2005/8/layout/chevron1"/>
    <dgm:cxn modelId="{10931DD8-89FE-4F5F-9996-E312F76F3D41}" type="presParOf" srcId="{55B8ED5D-7053-419C-88B2-95B4A103421C}" destId="{532808FE-2E3C-41EB-83B2-A250B2BCF1CB}" srcOrd="4" destOrd="0" presId="urn:microsoft.com/office/officeart/2005/8/layout/chevron1"/>
    <dgm:cxn modelId="{2DDB7AD4-D5FF-42D0-BBCA-1566F674FA10}" type="presParOf" srcId="{55B8ED5D-7053-419C-88B2-95B4A103421C}" destId="{946F6AE8-0C34-4060-BBA9-DF6F49B353EA}" srcOrd="5" destOrd="0" presId="urn:microsoft.com/office/officeart/2005/8/layout/chevron1"/>
    <dgm:cxn modelId="{8A766023-5BEB-401C-B0A8-3309478D1533}" type="presParOf" srcId="{55B8ED5D-7053-419C-88B2-95B4A103421C}" destId="{AB397570-D7AC-42E6-B8A5-9E489B45B040}" srcOrd="6" destOrd="0" presId="urn:microsoft.com/office/officeart/2005/8/layout/chevron1"/>
    <dgm:cxn modelId="{8C55E3FD-EE40-4875-844B-47074CFC4A53}" type="presParOf" srcId="{55B8ED5D-7053-419C-88B2-95B4A103421C}" destId="{08B98CCB-D4EE-474A-8955-0C18EDA191B2}" srcOrd="7" destOrd="0" presId="urn:microsoft.com/office/officeart/2005/8/layout/chevron1"/>
    <dgm:cxn modelId="{D1C8C656-CACC-4995-B002-39EF4933BA2D}" type="presParOf" srcId="{55B8ED5D-7053-419C-88B2-95B4A103421C}" destId="{BCD27D7D-815F-4F0B-BFF5-F2BF2B8E4ADD}" srcOrd="8" destOrd="0" presId="urn:microsoft.com/office/officeart/2005/8/layout/chevron1"/>
    <dgm:cxn modelId="{6524405C-1A67-4F33-857B-6714B950B325}" type="presParOf" srcId="{55B8ED5D-7053-419C-88B2-95B4A103421C}" destId="{F6FC75A0-7717-4282-AFFE-6CF8869230DD}" srcOrd="9" destOrd="0" presId="urn:microsoft.com/office/officeart/2005/8/layout/chevron1"/>
    <dgm:cxn modelId="{056F19C8-30AF-468E-BE94-F491E4FEA781}" type="presParOf" srcId="{55B8ED5D-7053-419C-88B2-95B4A103421C}" destId="{6B2A4325-1730-40B6-AFDA-6BB8FDC36B07}" srcOrd="10" destOrd="0" presId="urn:microsoft.com/office/officeart/2005/8/layout/chevron1"/>
    <dgm:cxn modelId="{03EDDE55-457C-4E7E-80DC-89A047D3FED7}" type="presParOf" srcId="{55B8ED5D-7053-419C-88B2-95B4A103421C}" destId="{15680C96-1743-497E-AB9E-71B6BAF72774}" srcOrd="11" destOrd="0" presId="urn:microsoft.com/office/officeart/2005/8/layout/chevron1"/>
    <dgm:cxn modelId="{01511869-F81B-4747-B63C-F754D22A5319}" type="presParOf" srcId="{55B8ED5D-7053-419C-88B2-95B4A103421C}" destId="{387037F9-46EB-41F3-863A-CF3FC170DB05}" srcOrd="12" destOrd="0" presId="urn:microsoft.com/office/officeart/2005/8/layout/chevron1"/>
    <dgm:cxn modelId="{D1EE7A3E-993B-4B30-BBE9-DA5CAF0FC807}" type="presParOf" srcId="{55B8ED5D-7053-419C-88B2-95B4A103421C}" destId="{CF84284B-6B69-4814-8BA7-8FE71D8E6822}" srcOrd="13" destOrd="0" presId="urn:microsoft.com/office/officeart/2005/8/layout/chevron1"/>
    <dgm:cxn modelId="{78731B89-1181-4D68-BFE7-F34146E34455}" type="presParOf" srcId="{55B8ED5D-7053-419C-88B2-95B4A103421C}" destId="{A3ED802F-9CD3-4EA4-8F26-BAA7C728391B}" srcOrd="14" destOrd="0" presId="urn:microsoft.com/office/officeart/2005/8/layout/chevron1"/>
    <dgm:cxn modelId="{72B26EE3-2D1D-4003-A916-1BA0D56E587F}" type="presParOf" srcId="{55B8ED5D-7053-419C-88B2-95B4A103421C}" destId="{A6CE093E-082E-4D8D-964E-AF4DC2DE5743}" srcOrd="15" destOrd="0" presId="urn:microsoft.com/office/officeart/2005/8/layout/chevron1"/>
    <dgm:cxn modelId="{03125D0E-0B05-4A0F-B0E4-CCAEEF64A1D3}"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2709BA5F-1933-4E5B-BCE7-B000D67DA17F}" type="presOf" srcId="{DAA5A352-7C03-4989-AEC5-1DBDD6C021F7}" destId="{532808FE-2E3C-41EB-83B2-A250B2BCF1CB}"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19B71989-836C-401A-90C7-A2400D10E660}" srcId="{03DC68DB-979F-4D55-9075-5D576F95CDE1}" destId="{35A71532-C342-459B-AC75-8FF8165650EF}" srcOrd="1" destOrd="0" parTransId="{96AC69FE-5E58-4BAB-BE78-9111F78F14D5}" sibTransId="{CD9CBD3F-2D87-4C12-9D4F-1CAEBD1189E8}"/>
    <dgm:cxn modelId="{198A8339-B2B6-4FD1-A2C6-CACC8698E414}" type="presOf" srcId="{4692D594-0AB6-499C-A6C6-7893AB963CB2}" destId="{BCD27D7D-815F-4F0B-BFF5-F2BF2B8E4ADD}" srcOrd="0" destOrd="0" presId="urn:microsoft.com/office/officeart/2005/8/layout/chevron1"/>
    <dgm:cxn modelId="{475BC30B-59CC-4C80-AE41-6605C6EC95E7}" type="presOf" srcId="{2B2AE621-0B8F-4C14-B6FA-67918A252C4E}" destId="{387037F9-46EB-41F3-863A-CF3FC170DB05}"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9776447A-0458-4B23-A8EC-9579C3885DBD}" type="presOf" srcId="{D4338E6B-C70A-4106-A49F-A863D8616B18}" destId="{AB397570-D7AC-42E6-B8A5-9E489B45B040}" srcOrd="0" destOrd="0" presId="urn:microsoft.com/office/officeart/2005/8/layout/chevron1"/>
    <dgm:cxn modelId="{091665D6-132D-49A0-8434-9D9BA6C78084}" type="presOf" srcId="{B763B6CD-DEB0-4C43-84FC-F8A243312A12}" destId="{A3ED802F-9CD3-4EA4-8F26-BAA7C728391B}" srcOrd="0" destOrd="0" presId="urn:microsoft.com/office/officeart/2005/8/layout/chevron1"/>
    <dgm:cxn modelId="{1E68F022-0903-44B1-BE83-D88193EE01B2}"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31BD5F4-0507-444B-8F47-A6427796F3EC}" type="presOf" srcId="{03DC68DB-979F-4D55-9075-5D576F95CDE1}" destId="{55B8ED5D-7053-419C-88B2-95B4A103421C}" srcOrd="0" destOrd="0" presId="urn:microsoft.com/office/officeart/2005/8/layout/chevron1"/>
    <dgm:cxn modelId="{9A7A7E7F-CE95-4548-B2E1-D9A9510743C3}"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72122025-B65B-40AA-BA48-B4739AFB2438}" type="presOf" srcId="{0950A7B6-77BC-43FA-AD38-1A8484D3FF29}" destId="{A0134BE8-791E-4732-AF19-8CEA9D3D94B3}"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03B927B0-0543-4738-908E-707F17269870}" type="presOf" srcId="{02794C5D-6825-4C24-872F-3762BD4B8A41}" destId="{8DF2B616-55F5-44F3-8829-2EA6D71EDF4F}" srcOrd="0" destOrd="0" presId="urn:microsoft.com/office/officeart/2005/8/layout/chevron1"/>
    <dgm:cxn modelId="{7A73A39E-4DA6-422D-9A0B-04BCCACA8346}" type="presParOf" srcId="{55B8ED5D-7053-419C-88B2-95B4A103421C}" destId="{8DF2B616-55F5-44F3-8829-2EA6D71EDF4F}" srcOrd="0" destOrd="0" presId="urn:microsoft.com/office/officeart/2005/8/layout/chevron1"/>
    <dgm:cxn modelId="{FBECE10A-24FB-48B0-BDD3-1ADDBE15C0CF}" type="presParOf" srcId="{55B8ED5D-7053-419C-88B2-95B4A103421C}" destId="{F848E249-9859-4534-AF6B-2A0AD49BA6FD}" srcOrd="1" destOrd="0" presId="urn:microsoft.com/office/officeart/2005/8/layout/chevron1"/>
    <dgm:cxn modelId="{014C2BF0-DFA4-4488-9BC7-F834F61E5BF0}" type="presParOf" srcId="{55B8ED5D-7053-419C-88B2-95B4A103421C}" destId="{14F2589D-D85D-44E8-BF78-1BE4A161BDAF}" srcOrd="2" destOrd="0" presId="urn:microsoft.com/office/officeart/2005/8/layout/chevron1"/>
    <dgm:cxn modelId="{D286B7FA-B115-42A5-8FF2-5D1233BB5B73}" type="presParOf" srcId="{55B8ED5D-7053-419C-88B2-95B4A103421C}" destId="{DF13458C-CEF7-4555-9854-457A404B5E58}" srcOrd="3" destOrd="0" presId="urn:microsoft.com/office/officeart/2005/8/layout/chevron1"/>
    <dgm:cxn modelId="{C62B800B-038F-40C9-A8A4-8529FF78CA56}" type="presParOf" srcId="{55B8ED5D-7053-419C-88B2-95B4A103421C}" destId="{532808FE-2E3C-41EB-83B2-A250B2BCF1CB}" srcOrd="4" destOrd="0" presId="urn:microsoft.com/office/officeart/2005/8/layout/chevron1"/>
    <dgm:cxn modelId="{D577F9FB-57AB-4484-A8F6-02F43D6821E6}" type="presParOf" srcId="{55B8ED5D-7053-419C-88B2-95B4A103421C}" destId="{946F6AE8-0C34-4060-BBA9-DF6F49B353EA}" srcOrd="5" destOrd="0" presId="urn:microsoft.com/office/officeart/2005/8/layout/chevron1"/>
    <dgm:cxn modelId="{F1624582-F414-412B-8DBD-523963ED792A}" type="presParOf" srcId="{55B8ED5D-7053-419C-88B2-95B4A103421C}" destId="{AB397570-D7AC-42E6-B8A5-9E489B45B040}" srcOrd="6" destOrd="0" presId="urn:microsoft.com/office/officeart/2005/8/layout/chevron1"/>
    <dgm:cxn modelId="{5B9735B8-F812-499C-A7F8-9C42A8160F15}" type="presParOf" srcId="{55B8ED5D-7053-419C-88B2-95B4A103421C}" destId="{08B98CCB-D4EE-474A-8955-0C18EDA191B2}" srcOrd="7" destOrd="0" presId="urn:microsoft.com/office/officeart/2005/8/layout/chevron1"/>
    <dgm:cxn modelId="{16A5B146-EBDC-4539-BD8E-05982B5D1D0F}" type="presParOf" srcId="{55B8ED5D-7053-419C-88B2-95B4A103421C}" destId="{BCD27D7D-815F-4F0B-BFF5-F2BF2B8E4ADD}" srcOrd="8" destOrd="0" presId="urn:microsoft.com/office/officeart/2005/8/layout/chevron1"/>
    <dgm:cxn modelId="{87F7E50E-E1D6-4121-96DE-7FA904C632C4}" type="presParOf" srcId="{55B8ED5D-7053-419C-88B2-95B4A103421C}" destId="{F6FC75A0-7717-4282-AFFE-6CF8869230DD}" srcOrd="9" destOrd="0" presId="urn:microsoft.com/office/officeart/2005/8/layout/chevron1"/>
    <dgm:cxn modelId="{D5C0FC39-BE3C-4A40-A320-41E8C6DFE8C7}" type="presParOf" srcId="{55B8ED5D-7053-419C-88B2-95B4A103421C}" destId="{6B2A4325-1730-40B6-AFDA-6BB8FDC36B07}" srcOrd="10" destOrd="0" presId="urn:microsoft.com/office/officeart/2005/8/layout/chevron1"/>
    <dgm:cxn modelId="{076E8FC9-AB5F-4D37-9564-CD20D4320C24}" type="presParOf" srcId="{55B8ED5D-7053-419C-88B2-95B4A103421C}" destId="{15680C96-1743-497E-AB9E-71B6BAF72774}" srcOrd="11" destOrd="0" presId="urn:microsoft.com/office/officeart/2005/8/layout/chevron1"/>
    <dgm:cxn modelId="{E3716C3D-EB33-422A-9CC5-E7D3443C1CBA}" type="presParOf" srcId="{55B8ED5D-7053-419C-88B2-95B4A103421C}" destId="{387037F9-46EB-41F3-863A-CF3FC170DB05}" srcOrd="12" destOrd="0" presId="urn:microsoft.com/office/officeart/2005/8/layout/chevron1"/>
    <dgm:cxn modelId="{94E60595-FE50-4B15-A15F-BB1A59B61CC4}" type="presParOf" srcId="{55B8ED5D-7053-419C-88B2-95B4A103421C}" destId="{CF84284B-6B69-4814-8BA7-8FE71D8E6822}" srcOrd="13" destOrd="0" presId="urn:microsoft.com/office/officeart/2005/8/layout/chevron1"/>
    <dgm:cxn modelId="{D47E380A-AC68-49B0-83D0-B3202386FB70}" type="presParOf" srcId="{55B8ED5D-7053-419C-88B2-95B4A103421C}" destId="{A3ED802F-9CD3-4EA4-8F26-BAA7C728391B}" srcOrd="14" destOrd="0" presId="urn:microsoft.com/office/officeart/2005/8/layout/chevron1"/>
    <dgm:cxn modelId="{EEC71C4F-0D95-46A6-AF0B-2CECAE638BB3}" type="presParOf" srcId="{55B8ED5D-7053-419C-88B2-95B4A103421C}" destId="{A6CE093E-082E-4D8D-964E-AF4DC2DE5743}" srcOrd="15" destOrd="0" presId="urn:microsoft.com/office/officeart/2005/8/layout/chevron1"/>
    <dgm:cxn modelId="{3D3B2783-3863-47A0-8AD5-8D24205093A2}"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F2D1F0DD-583A-45A0-BCC5-E7FE41406F61}" type="presOf" srcId="{35A71532-C342-459B-AC75-8FF8165650EF}" destId="{14F2589D-D85D-44E8-BF78-1BE4A161BDA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CB3AFAC-7D8B-4727-AD04-9812923FC7E0}"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0303CEBF-A070-49B8-81D2-AA91EBF03220}" type="presOf" srcId="{2F09A308-546E-47A8-9CCF-0B1FCD0448F2}" destId="{6B2A4325-1730-40B6-AFDA-6BB8FDC36B07}" srcOrd="0" destOrd="0" presId="urn:microsoft.com/office/officeart/2005/8/layout/chevron1"/>
    <dgm:cxn modelId="{E7CCB934-F542-44B9-832F-06B66F4927E3}" type="presOf" srcId="{02794C5D-6825-4C24-872F-3762BD4B8A41}" destId="{8DF2B616-55F5-44F3-8829-2EA6D71EDF4F}" srcOrd="0" destOrd="0" presId="urn:microsoft.com/office/officeart/2005/8/layout/chevron1"/>
    <dgm:cxn modelId="{1BB005EC-6146-44FE-9856-CD06CC640D37}" type="presOf" srcId="{4692D594-0AB6-499C-A6C6-7893AB963CB2}" destId="{BCD27D7D-815F-4F0B-BFF5-F2BF2B8E4ADD}" srcOrd="0" destOrd="0" presId="urn:microsoft.com/office/officeart/2005/8/layout/chevron1"/>
    <dgm:cxn modelId="{200C372B-30EB-41D2-8749-3BBCE9CF6646}" type="presOf" srcId="{B763B6CD-DEB0-4C43-84FC-F8A243312A12}" destId="{A3ED802F-9CD3-4EA4-8F26-BAA7C728391B}" srcOrd="0" destOrd="0" presId="urn:microsoft.com/office/officeart/2005/8/layout/chevron1"/>
    <dgm:cxn modelId="{01952950-FA33-40C8-B231-7A5D143DDC9B}" type="presOf" srcId="{03DC68DB-979F-4D55-9075-5D576F95CDE1}" destId="{55B8ED5D-7053-419C-88B2-95B4A103421C}" srcOrd="0" destOrd="0" presId="urn:microsoft.com/office/officeart/2005/8/layout/chevron1"/>
    <dgm:cxn modelId="{84079239-F8DD-498F-A564-0DA610A485A7}" type="presOf" srcId="{2B2AE621-0B8F-4C14-B6FA-67918A252C4E}" destId="{387037F9-46EB-41F3-863A-CF3FC170DB05}" srcOrd="0" destOrd="0" presId="urn:microsoft.com/office/officeart/2005/8/layout/chevron1"/>
    <dgm:cxn modelId="{9B1215A5-BB2F-4074-921F-00B98E8BC151}"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D7209781-1F92-487A-98C2-F2A418A4DC6A}" type="presOf" srcId="{D4338E6B-C70A-4106-A49F-A863D8616B18}" destId="{AB397570-D7AC-42E6-B8A5-9E489B45B040}" srcOrd="0" destOrd="0" presId="urn:microsoft.com/office/officeart/2005/8/layout/chevron1"/>
    <dgm:cxn modelId="{DB2B8CB8-3154-4EE6-A75E-5618EB2CB59D}" type="presParOf" srcId="{55B8ED5D-7053-419C-88B2-95B4A103421C}" destId="{8DF2B616-55F5-44F3-8829-2EA6D71EDF4F}" srcOrd="0" destOrd="0" presId="urn:microsoft.com/office/officeart/2005/8/layout/chevron1"/>
    <dgm:cxn modelId="{07051875-38D2-4F5A-A977-DBE3323B0B2A}" type="presParOf" srcId="{55B8ED5D-7053-419C-88B2-95B4A103421C}" destId="{F848E249-9859-4534-AF6B-2A0AD49BA6FD}" srcOrd="1" destOrd="0" presId="urn:microsoft.com/office/officeart/2005/8/layout/chevron1"/>
    <dgm:cxn modelId="{CBFAF0DC-7C55-4537-9984-5F8DF5545735}" type="presParOf" srcId="{55B8ED5D-7053-419C-88B2-95B4A103421C}" destId="{14F2589D-D85D-44E8-BF78-1BE4A161BDAF}" srcOrd="2" destOrd="0" presId="urn:microsoft.com/office/officeart/2005/8/layout/chevron1"/>
    <dgm:cxn modelId="{9F306BEE-1812-410F-931E-2CB9B0A86D01}" type="presParOf" srcId="{55B8ED5D-7053-419C-88B2-95B4A103421C}" destId="{DF13458C-CEF7-4555-9854-457A404B5E58}" srcOrd="3" destOrd="0" presId="urn:microsoft.com/office/officeart/2005/8/layout/chevron1"/>
    <dgm:cxn modelId="{F195AEA4-DC1A-4902-811C-A1C94D2FFEEB}" type="presParOf" srcId="{55B8ED5D-7053-419C-88B2-95B4A103421C}" destId="{532808FE-2E3C-41EB-83B2-A250B2BCF1CB}" srcOrd="4" destOrd="0" presId="urn:microsoft.com/office/officeart/2005/8/layout/chevron1"/>
    <dgm:cxn modelId="{1A143E5F-DA13-49BA-9E9F-99D66F5C6338}" type="presParOf" srcId="{55B8ED5D-7053-419C-88B2-95B4A103421C}" destId="{946F6AE8-0C34-4060-BBA9-DF6F49B353EA}" srcOrd="5" destOrd="0" presId="urn:microsoft.com/office/officeart/2005/8/layout/chevron1"/>
    <dgm:cxn modelId="{861AD9D3-F4B2-4622-9C01-AED64CE16A34}" type="presParOf" srcId="{55B8ED5D-7053-419C-88B2-95B4A103421C}" destId="{AB397570-D7AC-42E6-B8A5-9E489B45B040}" srcOrd="6" destOrd="0" presId="urn:microsoft.com/office/officeart/2005/8/layout/chevron1"/>
    <dgm:cxn modelId="{A6269A89-68E5-46BE-9D83-860A02CE9C61}" type="presParOf" srcId="{55B8ED5D-7053-419C-88B2-95B4A103421C}" destId="{08B98CCB-D4EE-474A-8955-0C18EDA191B2}" srcOrd="7" destOrd="0" presId="urn:microsoft.com/office/officeart/2005/8/layout/chevron1"/>
    <dgm:cxn modelId="{6EDB0ED1-6E1B-4D21-97BD-3B08B5B65541}" type="presParOf" srcId="{55B8ED5D-7053-419C-88B2-95B4A103421C}" destId="{BCD27D7D-815F-4F0B-BFF5-F2BF2B8E4ADD}" srcOrd="8" destOrd="0" presId="urn:microsoft.com/office/officeart/2005/8/layout/chevron1"/>
    <dgm:cxn modelId="{D8E2A694-5397-4FF5-ABF5-20F3A82A8B2A}" type="presParOf" srcId="{55B8ED5D-7053-419C-88B2-95B4A103421C}" destId="{F6FC75A0-7717-4282-AFFE-6CF8869230DD}" srcOrd="9" destOrd="0" presId="urn:microsoft.com/office/officeart/2005/8/layout/chevron1"/>
    <dgm:cxn modelId="{6EAB7A0D-925C-4735-9F89-A027B3E74ACA}" type="presParOf" srcId="{55B8ED5D-7053-419C-88B2-95B4A103421C}" destId="{6B2A4325-1730-40B6-AFDA-6BB8FDC36B07}" srcOrd="10" destOrd="0" presId="urn:microsoft.com/office/officeart/2005/8/layout/chevron1"/>
    <dgm:cxn modelId="{ECF67C3C-86B9-44F4-A6B7-816605071983}" type="presParOf" srcId="{55B8ED5D-7053-419C-88B2-95B4A103421C}" destId="{15680C96-1743-497E-AB9E-71B6BAF72774}" srcOrd="11" destOrd="0" presId="urn:microsoft.com/office/officeart/2005/8/layout/chevron1"/>
    <dgm:cxn modelId="{09DD3137-C326-4F7C-8FFD-CBCE77691EDF}" type="presParOf" srcId="{55B8ED5D-7053-419C-88B2-95B4A103421C}" destId="{387037F9-46EB-41F3-863A-CF3FC170DB05}" srcOrd="12" destOrd="0" presId="urn:microsoft.com/office/officeart/2005/8/layout/chevron1"/>
    <dgm:cxn modelId="{70B52144-59F8-4D4F-9474-135FEC032D16}" type="presParOf" srcId="{55B8ED5D-7053-419C-88B2-95B4A103421C}" destId="{CF84284B-6B69-4814-8BA7-8FE71D8E6822}" srcOrd="13" destOrd="0" presId="urn:microsoft.com/office/officeart/2005/8/layout/chevron1"/>
    <dgm:cxn modelId="{8A203453-33E2-4DB0-B36B-AAF03088CE7C}" type="presParOf" srcId="{55B8ED5D-7053-419C-88B2-95B4A103421C}" destId="{A3ED802F-9CD3-4EA4-8F26-BAA7C728391B}" srcOrd="14" destOrd="0" presId="urn:microsoft.com/office/officeart/2005/8/layout/chevron1"/>
    <dgm:cxn modelId="{F59D8287-DB6A-4CE5-8621-8A5DC8124A03}" type="presParOf" srcId="{55B8ED5D-7053-419C-88B2-95B4A103421C}" destId="{A6CE093E-082E-4D8D-964E-AF4DC2DE5743}" srcOrd="15" destOrd="0" presId="urn:microsoft.com/office/officeart/2005/8/layout/chevron1"/>
    <dgm:cxn modelId="{BDB25619-680D-4E61-94B5-41450977BBFB}"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E4275CF5-53B0-47AD-8118-ACF18AD4C34C}" type="presOf" srcId="{4692D594-0AB6-499C-A6C6-7893AB963CB2}" destId="{BCD27D7D-815F-4F0B-BFF5-F2BF2B8E4ADD}" srcOrd="0" destOrd="0" presId="urn:microsoft.com/office/officeart/2005/8/layout/chevron1"/>
    <dgm:cxn modelId="{E0D98918-E0A4-4967-83DA-40D7DCBC13A6}" type="presOf" srcId="{0950A7B6-77BC-43FA-AD38-1A8484D3FF29}" destId="{A0134BE8-791E-4732-AF19-8CEA9D3D94B3}"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A294B01C-ADD2-4BCE-B769-ECC50758688F}"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60F61F3F-EC80-4A6A-B7EA-E1FD2CDFE6DE}"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D17E524-2995-46D5-9C20-DCDDAC0B21BD}" type="presOf" srcId="{DAA5A352-7C03-4989-AEC5-1DBDD6C021F7}" destId="{532808FE-2E3C-41EB-83B2-A250B2BCF1CB}" srcOrd="0" destOrd="0" presId="urn:microsoft.com/office/officeart/2005/8/layout/chevron1"/>
    <dgm:cxn modelId="{A1C1D191-70D5-45B2-8307-0EA64C551466}" type="presOf" srcId="{2F09A308-546E-47A8-9CCF-0B1FCD0448F2}" destId="{6B2A4325-1730-40B6-AFDA-6BB8FDC36B07}"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125C6AEA-171E-4FD2-8038-2F2F08A166A0}" type="presOf" srcId="{02794C5D-6825-4C24-872F-3762BD4B8A41}" destId="{8DF2B616-55F5-44F3-8829-2EA6D71EDF4F}" srcOrd="0" destOrd="0" presId="urn:microsoft.com/office/officeart/2005/8/layout/chevron1"/>
    <dgm:cxn modelId="{85F55429-2B06-4D40-A9B2-8D992058D0A3}"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7FA00F34-DEEA-4A86-94DD-4816F0DB93DF}" type="presOf" srcId="{B763B6CD-DEB0-4C43-84FC-F8A243312A12}" destId="{A3ED802F-9CD3-4EA4-8F26-BAA7C728391B}" srcOrd="0" destOrd="0" presId="urn:microsoft.com/office/officeart/2005/8/layout/chevron1"/>
    <dgm:cxn modelId="{674A5D86-7E0B-4781-9085-03C216D246AD}" type="presOf" srcId="{D4338E6B-C70A-4106-A49F-A863D8616B18}" destId="{AB397570-D7AC-42E6-B8A5-9E489B45B040}" srcOrd="0" destOrd="0" presId="urn:microsoft.com/office/officeart/2005/8/layout/chevron1"/>
    <dgm:cxn modelId="{04D44890-43AB-40C9-9D87-A2B8A3118206}" type="presParOf" srcId="{55B8ED5D-7053-419C-88B2-95B4A103421C}" destId="{8DF2B616-55F5-44F3-8829-2EA6D71EDF4F}" srcOrd="0" destOrd="0" presId="urn:microsoft.com/office/officeart/2005/8/layout/chevron1"/>
    <dgm:cxn modelId="{85968785-CFB3-4408-AC3D-89EBCCFFF34D}" type="presParOf" srcId="{55B8ED5D-7053-419C-88B2-95B4A103421C}" destId="{F848E249-9859-4534-AF6B-2A0AD49BA6FD}" srcOrd="1" destOrd="0" presId="urn:microsoft.com/office/officeart/2005/8/layout/chevron1"/>
    <dgm:cxn modelId="{A31C43E3-8F4F-4993-AB3C-7A93C1364F4B}" type="presParOf" srcId="{55B8ED5D-7053-419C-88B2-95B4A103421C}" destId="{14F2589D-D85D-44E8-BF78-1BE4A161BDAF}" srcOrd="2" destOrd="0" presId="urn:microsoft.com/office/officeart/2005/8/layout/chevron1"/>
    <dgm:cxn modelId="{DB8576F9-3AC2-47DC-8374-8987F7956FAD}" type="presParOf" srcId="{55B8ED5D-7053-419C-88B2-95B4A103421C}" destId="{DF13458C-CEF7-4555-9854-457A404B5E58}" srcOrd="3" destOrd="0" presId="urn:microsoft.com/office/officeart/2005/8/layout/chevron1"/>
    <dgm:cxn modelId="{7A8B0A4A-A8E7-4381-B046-5B4CEFE8C568}" type="presParOf" srcId="{55B8ED5D-7053-419C-88B2-95B4A103421C}" destId="{532808FE-2E3C-41EB-83B2-A250B2BCF1CB}" srcOrd="4" destOrd="0" presId="urn:microsoft.com/office/officeart/2005/8/layout/chevron1"/>
    <dgm:cxn modelId="{939A0F6F-DF50-4D52-BAE3-F97602DB2E94}" type="presParOf" srcId="{55B8ED5D-7053-419C-88B2-95B4A103421C}" destId="{946F6AE8-0C34-4060-BBA9-DF6F49B353EA}" srcOrd="5" destOrd="0" presId="urn:microsoft.com/office/officeart/2005/8/layout/chevron1"/>
    <dgm:cxn modelId="{1788F898-DFF9-4D2A-B5B8-F61133FEB87E}" type="presParOf" srcId="{55B8ED5D-7053-419C-88B2-95B4A103421C}" destId="{AB397570-D7AC-42E6-B8A5-9E489B45B040}" srcOrd="6" destOrd="0" presId="urn:microsoft.com/office/officeart/2005/8/layout/chevron1"/>
    <dgm:cxn modelId="{E8703938-A9AB-4F2F-B27D-3B6362BA1043}" type="presParOf" srcId="{55B8ED5D-7053-419C-88B2-95B4A103421C}" destId="{08B98CCB-D4EE-474A-8955-0C18EDA191B2}" srcOrd="7" destOrd="0" presId="urn:microsoft.com/office/officeart/2005/8/layout/chevron1"/>
    <dgm:cxn modelId="{59A42F58-C561-4F75-931C-19993AEF88B3}" type="presParOf" srcId="{55B8ED5D-7053-419C-88B2-95B4A103421C}" destId="{BCD27D7D-815F-4F0B-BFF5-F2BF2B8E4ADD}" srcOrd="8" destOrd="0" presId="urn:microsoft.com/office/officeart/2005/8/layout/chevron1"/>
    <dgm:cxn modelId="{C46E3A11-4B61-43B1-843E-5BFFF0BD792B}" type="presParOf" srcId="{55B8ED5D-7053-419C-88B2-95B4A103421C}" destId="{F6FC75A0-7717-4282-AFFE-6CF8869230DD}" srcOrd="9" destOrd="0" presId="urn:microsoft.com/office/officeart/2005/8/layout/chevron1"/>
    <dgm:cxn modelId="{7C73644D-20B2-4DBB-8C1C-B45394C7FFF8}" type="presParOf" srcId="{55B8ED5D-7053-419C-88B2-95B4A103421C}" destId="{6B2A4325-1730-40B6-AFDA-6BB8FDC36B07}" srcOrd="10" destOrd="0" presId="urn:microsoft.com/office/officeart/2005/8/layout/chevron1"/>
    <dgm:cxn modelId="{7386EB03-1925-43A3-AE37-92DA02F682AC}" type="presParOf" srcId="{55B8ED5D-7053-419C-88B2-95B4A103421C}" destId="{15680C96-1743-497E-AB9E-71B6BAF72774}" srcOrd="11" destOrd="0" presId="urn:microsoft.com/office/officeart/2005/8/layout/chevron1"/>
    <dgm:cxn modelId="{DBC6756B-C227-44C9-BE46-23DDBCE56897}" type="presParOf" srcId="{55B8ED5D-7053-419C-88B2-95B4A103421C}" destId="{387037F9-46EB-41F3-863A-CF3FC170DB05}" srcOrd="12" destOrd="0" presId="urn:microsoft.com/office/officeart/2005/8/layout/chevron1"/>
    <dgm:cxn modelId="{80FF0C52-E909-4C75-9CBF-94F2778D1C3F}" type="presParOf" srcId="{55B8ED5D-7053-419C-88B2-95B4A103421C}" destId="{CF84284B-6B69-4814-8BA7-8FE71D8E6822}" srcOrd="13" destOrd="0" presId="urn:microsoft.com/office/officeart/2005/8/layout/chevron1"/>
    <dgm:cxn modelId="{79B4510D-9E72-424B-A17A-3E9BA2E8B4CB}" type="presParOf" srcId="{55B8ED5D-7053-419C-88B2-95B4A103421C}" destId="{A3ED802F-9CD3-4EA4-8F26-BAA7C728391B}" srcOrd="14" destOrd="0" presId="urn:microsoft.com/office/officeart/2005/8/layout/chevron1"/>
    <dgm:cxn modelId="{8C377DAE-C02A-47F5-9470-A2D324E1ECDF}" type="presParOf" srcId="{55B8ED5D-7053-419C-88B2-95B4A103421C}" destId="{A6CE093E-082E-4D8D-964E-AF4DC2DE5743}" srcOrd="15" destOrd="0" presId="urn:microsoft.com/office/officeart/2005/8/layout/chevron1"/>
    <dgm:cxn modelId="{DEF4E15E-ECCB-4250-A133-3B9DBA3DF24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02BCDA31-44D8-437A-93F5-28DC01DAB17A}" type="presOf" srcId="{2B2AE621-0B8F-4C14-B6FA-67918A252C4E}" destId="{387037F9-46EB-41F3-863A-CF3FC170DB05}"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650F0829-102F-4980-B292-C6A8EB07BE5A}"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EC52ED6F-B9A2-49E9-B7B4-9A088C4B0353}"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AB4E883E-2A62-4F6D-B689-33FD19CA43A5}" type="presOf" srcId="{2F09A308-546E-47A8-9CCF-0B1FCD0448F2}" destId="{6B2A4325-1730-40B6-AFDA-6BB8FDC36B07}" srcOrd="0" destOrd="0" presId="urn:microsoft.com/office/officeart/2005/8/layout/chevron1"/>
    <dgm:cxn modelId="{A34ABB75-0620-43AE-A877-52203D7553DF}" type="presOf" srcId="{DAA5A352-7C03-4989-AEC5-1DBDD6C021F7}" destId="{532808FE-2E3C-41EB-83B2-A250B2BCF1CB}" srcOrd="0" destOrd="0" presId="urn:microsoft.com/office/officeart/2005/8/layout/chevron1"/>
    <dgm:cxn modelId="{7F52892E-79F6-4775-8426-202EE26FFF6B}"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6056F4AC-EDDB-403F-B20D-CA7BEFFCC5A6}" type="presOf" srcId="{02794C5D-6825-4C24-872F-3762BD4B8A41}" destId="{8DF2B616-55F5-44F3-8829-2EA6D71EDF4F}" srcOrd="0" destOrd="0" presId="urn:microsoft.com/office/officeart/2005/8/layout/chevron1"/>
    <dgm:cxn modelId="{83F0633F-9845-473A-9906-139D48076C88}"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5D1C429F-9B87-472B-A862-EA58B76A6547}" type="presOf" srcId="{03DC68DB-979F-4D55-9075-5D576F95CDE1}" destId="{55B8ED5D-7053-419C-88B2-95B4A103421C}" srcOrd="0" destOrd="0" presId="urn:microsoft.com/office/officeart/2005/8/layout/chevron1"/>
    <dgm:cxn modelId="{0ED5C883-DE6B-4E29-AD0D-54F76295170C}" type="presOf" srcId="{B763B6CD-DEB0-4C43-84FC-F8A243312A12}" destId="{A3ED802F-9CD3-4EA4-8F26-BAA7C728391B}" srcOrd="0" destOrd="0" presId="urn:microsoft.com/office/officeart/2005/8/layout/chevron1"/>
    <dgm:cxn modelId="{ADD8C0F4-7A63-446A-B9BC-B4B380010E3A}" type="presParOf" srcId="{55B8ED5D-7053-419C-88B2-95B4A103421C}" destId="{8DF2B616-55F5-44F3-8829-2EA6D71EDF4F}" srcOrd="0" destOrd="0" presId="urn:microsoft.com/office/officeart/2005/8/layout/chevron1"/>
    <dgm:cxn modelId="{E290CAEE-9A29-4334-82FC-F4B18296894A}" type="presParOf" srcId="{55B8ED5D-7053-419C-88B2-95B4A103421C}" destId="{F848E249-9859-4534-AF6B-2A0AD49BA6FD}" srcOrd="1" destOrd="0" presId="urn:microsoft.com/office/officeart/2005/8/layout/chevron1"/>
    <dgm:cxn modelId="{B253EAE2-D1CF-4033-AC04-55F2543097D5}" type="presParOf" srcId="{55B8ED5D-7053-419C-88B2-95B4A103421C}" destId="{14F2589D-D85D-44E8-BF78-1BE4A161BDAF}" srcOrd="2" destOrd="0" presId="urn:microsoft.com/office/officeart/2005/8/layout/chevron1"/>
    <dgm:cxn modelId="{754D4901-4899-4F6C-BC71-30871782095B}" type="presParOf" srcId="{55B8ED5D-7053-419C-88B2-95B4A103421C}" destId="{DF13458C-CEF7-4555-9854-457A404B5E58}" srcOrd="3" destOrd="0" presId="urn:microsoft.com/office/officeart/2005/8/layout/chevron1"/>
    <dgm:cxn modelId="{BB90E24E-36F6-4328-BBE4-1B1462E21C7E}" type="presParOf" srcId="{55B8ED5D-7053-419C-88B2-95B4A103421C}" destId="{532808FE-2E3C-41EB-83B2-A250B2BCF1CB}" srcOrd="4" destOrd="0" presId="urn:microsoft.com/office/officeart/2005/8/layout/chevron1"/>
    <dgm:cxn modelId="{83B4B1FA-CF65-4952-B410-BF96A6D8ADD0}" type="presParOf" srcId="{55B8ED5D-7053-419C-88B2-95B4A103421C}" destId="{946F6AE8-0C34-4060-BBA9-DF6F49B353EA}" srcOrd="5" destOrd="0" presId="urn:microsoft.com/office/officeart/2005/8/layout/chevron1"/>
    <dgm:cxn modelId="{61E6A53A-D38A-4498-896E-D6AD163C70A4}" type="presParOf" srcId="{55B8ED5D-7053-419C-88B2-95B4A103421C}" destId="{AB397570-D7AC-42E6-B8A5-9E489B45B040}" srcOrd="6" destOrd="0" presId="urn:microsoft.com/office/officeart/2005/8/layout/chevron1"/>
    <dgm:cxn modelId="{2E382053-623A-46F0-9CA7-38B4EB78D951}" type="presParOf" srcId="{55B8ED5D-7053-419C-88B2-95B4A103421C}" destId="{08B98CCB-D4EE-474A-8955-0C18EDA191B2}" srcOrd="7" destOrd="0" presId="urn:microsoft.com/office/officeart/2005/8/layout/chevron1"/>
    <dgm:cxn modelId="{E4B0D300-CB1F-4333-9472-4DA70CBECB13}" type="presParOf" srcId="{55B8ED5D-7053-419C-88B2-95B4A103421C}" destId="{BCD27D7D-815F-4F0B-BFF5-F2BF2B8E4ADD}" srcOrd="8" destOrd="0" presId="urn:microsoft.com/office/officeart/2005/8/layout/chevron1"/>
    <dgm:cxn modelId="{BC0F52C0-B290-4607-9E7B-0A78E3FCFC6D}" type="presParOf" srcId="{55B8ED5D-7053-419C-88B2-95B4A103421C}" destId="{F6FC75A0-7717-4282-AFFE-6CF8869230DD}" srcOrd="9" destOrd="0" presId="urn:microsoft.com/office/officeart/2005/8/layout/chevron1"/>
    <dgm:cxn modelId="{90047241-623A-407D-8676-1FBA10E40403}" type="presParOf" srcId="{55B8ED5D-7053-419C-88B2-95B4A103421C}" destId="{6B2A4325-1730-40B6-AFDA-6BB8FDC36B07}" srcOrd="10" destOrd="0" presId="urn:microsoft.com/office/officeart/2005/8/layout/chevron1"/>
    <dgm:cxn modelId="{033FB1FA-FC64-46A1-AAC5-386F16850965}" type="presParOf" srcId="{55B8ED5D-7053-419C-88B2-95B4A103421C}" destId="{15680C96-1743-497E-AB9E-71B6BAF72774}" srcOrd="11" destOrd="0" presId="urn:microsoft.com/office/officeart/2005/8/layout/chevron1"/>
    <dgm:cxn modelId="{6ACAA90F-6CB8-4B43-A6C8-E2658B4EEF73}" type="presParOf" srcId="{55B8ED5D-7053-419C-88B2-95B4A103421C}" destId="{387037F9-46EB-41F3-863A-CF3FC170DB05}" srcOrd="12" destOrd="0" presId="urn:microsoft.com/office/officeart/2005/8/layout/chevron1"/>
    <dgm:cxn modelId="{2A811908-94DE-4B75-BB7A-2DD332BEC05E}" type="presParOf" srcId="{55B8ED5D-7053-419C-88B2-95B4A103421C}" destId="{CF84284B-6B69-4814-8BA7-8FE71D8E6822}" srcOrd="13" destOrd="0" presId="urn:microsoft.com/office/officeart/2005/8/layout/chevron1"/>
    <dgm:cxn modelId="{31EC4A54-329B-4AA4-AFF4-FC7D233F926B}" type="presParOf" srcId="{55B8ED5D-7053-419C-88B2-95B4A103421C}" destId="{A3ED802F-9CD3-4EA4-8F26-BAA7C728391B}" srcOrd="14" destOrd="0" presId="urn:microsoft.com/office/officeart/2005/8/layout/chevron1"/>
    <dgm:cxn modelId="{660F42C3-FD75-4891-9CBC-FA33714D3A91}" type="presParOf" srcId="{55B8ED5D-7053-419C-88B2-95B4A103421C}" destId="{A6CE093E-082E-4D8D-964E-AF4DC2DE5743}" srcOrd="15" destOrd="0" presId="urn:microsoft.com/office/officeart/2005/8/layout/chevron1"/>
    <dgm:cxn modelId="{38B307CF-13B4-41B9-8774-F36869372A8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B53A3928-6F81-4000-BEB6-BBE8ADFF24BC}"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02542C32-4414-49ED-8969-9368B2CF6A95}"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23C986F-A12C-4346-91C1-EB1B3F06CA15}" type="presOf" srcId="{4692D594-0AB6-499C-A6C6-7893AB963CB2}" destId="{BCD27D7D-815F-4F0B-BFF5-F2BF2B8E4ADD}"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918EE774-720E-47D6-9D47-4F9F7E5A054F}" type="presOf" srcId="{B763B6CD-DEB0-4C43-84FC-F8A243312A12}" destId="{A3ED802F-9CD3-4EA4-8F26-BAA7C728391B}" srcOrd="0" destOrd="0" presId="urn:microsoft.com/office/officeart/2005/8/layout/chevron1"/>
    <dgm:cxn modelId="{4EF8D8DF-D70E-4A37-BE41-D07EDE9CB12D}"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C3ABC536-C9F1-4AF2-801B-EF74F2631170}" type="presOf" srcId="{03DC68DB-979F-4D55-9075-5D576F95CDE1}" destId="{55B8ED5D-7053-419C-88B2-95B4A103421C}" srcOrd="0" destOrd="0" presId="urn:microsoft.com/office/officeart/2005/8/layout/chevron1"/>
    <dgm:cxn modelId="{B8DE6F75-F864-4BC9-B129-C277E395024A}"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54DD135A-4FA7-4929-BE6E-1948C15F6667}" type="presOf" srcId="{02794C5D-6825-4C24-872F-3762BD4B8A41}" destId="{8DF2B616-55F5-44F3-8829-2EA6D71EDF4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989B735-6267-4B17-A851-2FB7A18B9207}" type="presOf" srcId="{0950A7B6-77BC-43FA-AD38-1A8484D3FF29}" destId="{A0134BE8-791E-4732-AF19-8CEA9D3D94B3}" srcOrd="0" destOrd="0" presId="urn:microsoft.com/office/officeart/2005/8/layout/chevron1"/>
    <dgm:cxn modelId="{2084C561-66B2-4CB3-BF69-28783A0D213F}" type="presOf" srcId="{D4338E6B-C70A-4106-A49F-A863D8616B18}" destId="{AB397570-D7AC-42E6-B8A5-9E489B45B040}" srcOrd="0" destOrd="0" presId="urn:microsoft.com/office/officeart/2005/8/layout/chevron1"/>
    <dgm:cxn modelId="{76CDD57D-833C-44A7-8DBB-C2DEE5F56481}" type="presParOf" srcId="{55B8ED5D-7053-419C-88B2-95B4A103421C}" destId="{8DF2B616-55F5-44F3-8829-2EA6D71EDF4F}" srcOrd="0" destOrd="0" presId="urn:microsoft.com/office/officeart/2005/8/layout/chevron1"/>
    <dgm:cxn modelId="{4D28A28F-A87B-4C39-BD10-9B4028F92C7C}" type="presParOf" srcId="{55B8ED5D-7053-419C-88B2-95B4A103421C}" destId="{F848E249-9859-4534-AF6B-2A0AD49BA6FD}" srcOrd="1" destOrd="0" presId="urn:microsoft.com/office/officeart/2005/8/layout/chevron1"/>
    <dgm:cxn modelId="{1DE0E7FE-230D-4135-ADA4-77EAAF946ED8}" type="presParOf" srcId="{55B8ED5D-7053-419C-88B2-95B4A103421C}" destId="{14F2589D-D85D-44E8-BF78-1BE4A161BDAF}" srcOrd="2" destOrd="0" presId="urn:microsoft.com/office/officeart/2005/8/layout/chevron1"/>
    <dgm:cxn modelId="{1EA84A89-87CE-458C-8158-CA04E8AC447C}" type="presParOf" srcId="{55B8ED5D-7053-419C-88B2-95B4A103421C}" destId="{DF13458C-CEF7-4555-9854-457A404B5E58}" srcOrd="3" destOrd="0" presId="urn:microsoft.com/office/officeart/2005/8/layout/chevron1"/>
    <dgm:cxn modelId="{DAA4917A-050E-476D-838E-FE3E571A67B6}" type="presParOf" srcId="{55B8ED5D-7053-419C-88B2-95B4A103421C}" destId="{532808FE-2E3C-41EB-83B2-A250B2BCF1CB}" srcOrd="4" destOrd="0" presId="urn:microsoft.com/office/officeart/2005/8/layout/chevron1"/>
    <dgm:cxn modelId="{DEC28456-B6E5-40C1-A0E4-D227CB990C2C}" type="presParOf" srcId="{55B8ED5D-7053-419C-88B2-95B4A103421C}" destId="{946F6AE8-0C34-4060-BBA9-DF6F49B353EA}" srcOrd="5" destOrd="0" presId="urn:microsoft.com/office/officeart/2005/8/layout/chevron1"/>
    <dgm:cxn modelId="{B3A315DA-412E-4FB7-90DF-70501052FC83}" type="presParOf" srcId="{55B8ED5D-7053-419C-88B2-95B4A103421C}" destId="{AB397570-D7AC-42E6-B8A5-9E489B45B040}" srcOrd="6" destOrd="0" presId="urn:microsoft.com/office/officeart/2005/8/layout/chevron1"/>
    <dgm:cxn modelId="{A68A728C-CEFA-415D-8C22-E7C66DF1D17A}" type="presParOf" srcId="{55B8ED5D-7053-419C-88B2-95B4A103421C}" destId="{08B98CCB-D4EE-474A-8955-0C18EDA191B2}" srcOrd="7" destOrd="0" presId="urn:microsoft.com/office/officeart/2005/8/layout/chevron1"/>
    <dgm:cxn modelId="{92F83BE9-97EA-4A87-ABB6-825DE2CD3713}" type="presParOf" srcId="{55B8ED5D-7053-419C-88B2-95B4A103421C}" destId="{BCD27D7D-815F-4F0B-BFF5-F2BF2B8E4ADD}" srcOrd="8" destOrd="0" presId="urn:microsoft.com/office/officeart/2005/8/layout/chevron1"/>
    <dgm:cxn modelId="{F1DC45B8-3D6F-4751-905F-99D08FDB06D3}" type="presParOf" srcId="{55B8ED5D-7053-419C-88B2-95B4A103421C}" destId="{F6FC75A0-7717-4282-AFFE-6CF8869230DD}" srcOrd="9" destOrd="0" presId="urn:microsoft.com/office/officeart/2005/8/layout/chevron1"/>
    <dgm:cxn modelId="{9785F546-5D8D-4DD7-AE9E-D65F268A7E6A}" type="presParOf" srcId="{55B8ED5D-7053-419C-88B2-95B4A103421C}" destId="{6B2A4325-1730-40B6-AFDA-6BB8FDC36B07}" srcOrd="10" destOrd="0" presId="urn:microsoft.com/office/officeart/2005/8/layout/chevron1"/>
    <dgm:cxn modelId="{72A9FF8C-65A8-4EB6-B6F9-0FA07ABA8604}" type="presParOf" srcId="{55B8ED5D-7053-419C-88B2-95B4A103421C}" destId="{15680C96-1743-497E-AB9E-71B6BAF72774}" srcOrd="11" destOrd="0" presId="urn:microsoft.com/office/officeart/2005/8/layout/chevron1"/>
    <dgm:cxn modelId="{E3566784-B869-4A92-9DAE-0F4A21A407B3}" type="presParOf" srcId="{55B8ED5D-7053-419C-88B2-95B4A103421C}" destId="{387037F9-46EB-41F3-863A-CF3FC170DB05}" srcOrd="12" destOrd="0" presId="urn:microsoft.com/office/officeart/2005/8/layout/chevron1"/>
    <dgm:cxn modelId="{C29A9391-0079-4CC1-9752-CD65453BD07B}" type="presParOf" srcId="{55B8ED5D-7053-419C-88B2-95B4A103421C}" destId="{CF84284B-6B69-4814-8BA7-8FE71D8E6822}" srcOrd="13" destOrd="0" presId="urn:microsoft.com/office/officeart/2005/8/layout/chevron1"/>
    <dgm:cxn modelId="{014C283E-936A-4202-8B0A-A2F502A97D77}" type="presParOf" srcId="{55B8ED5D-7053-419C-88B2-95B4A103421C}" destId="{A3ED802F-9CD3-4EA4-8F26-BAA7C728391B}" srcOrd="14" destOrd="0" presId="urn:microsoft.com/office/officeart/2005/8/layout/chevron1"/>
    <dgm:cxn modelId="{7B30A02C-5125-4582-AE46-EB1D5C70854B}" type="presParOf" srcId="{55B8ED5D-7053-419C-88B2-95B4A103421C}" destId="{A6CE093E-082E-4D8D-964E-AF4DC2DE5743}" srcOrd="15" destOrd="0" presId="urn:microsoft.com/office/officeart/2005/8/layout/chevron1"/>
    <dgm:cxn modelId="{3867B9A7-FDD6-41F4-89A4-2EA2AA84C93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C88CDA41-7414-4298-AC47-153CE7862715}"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4B5C174E-F9AB-42CA-8E1B-122DC604797A}" type="presOf" srcId="{03DC68DB-979F-4D55-9075-5D576F95CDE1}" destId="{55B8ED5D-7053-419C-88B2-95B4A103421C}" srcOrd="0" destOrd="0" presId="urn:microsoft.com/office/officeart/2005/8/layout/chevron1"/>
    <dgm:cxn modelId="{C01F02BA-47D4-423A-B62F-99C40BD5942E}" type="presOf" srcId="{4692D594-0AB6-499C-A6C6-7893AB963CB2}" destId="{BCD27D7D-815F-4F0B-BFF5-F2BF2B8E4ADD}" srcOrd="0" destOrd="0" presId="urn:microsoft.com/office/officeart/2005/8/layout/chevron1"/>
    <dgm:cxn modelId="{DEEC18D1-C186-46AB-8091-A8C054DDADE2}"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2AF344A2-1A27-4F4C-AFE3-F7E8747AEF26}" type="presOf" srcId="{2F09A308-546E-47A8-9CCF-0B1FCD0448F2}" destId="{6B2A4325-1730-40B6-AFDA-6BB8FDC36B07}"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4BA0156D-4E0B-4B04-816C-D862754E42B4}" type="presOf" srcId="{0950A7B6-77BC-43FA-AD38-1A8484D3FF29}" destId="{A0134BE8-791E-4732-AF19-8CEA9D3D94B3}" srcOrd="0" destOrd="0" presId="urn:microsoft.com/office/officeart/2005/8/layout/chevron1"/>
    <dgm:cxn modelId="{6C412309-BBED-4143-B149-5493FB590621}" type="presOf" srcId="{02794C5D-6825-4C24-872F-3762BD4B8A41}" destId="{8DF2B616-55F5-44F3-8829-2EA6D71EDF4F}" srcOrd="0" destOrd="0" presId="urn:microsoft.com/office/officeart/2005/8/layout/chevron1"/>
    <dgm:cxn modelId="{5E49FF34-7ABE-4529-8D99-67D0A03BB89E}"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B7B3BF04-210F-4BFA-9112-7894C0F9257C}" type="presOf" srcId="{2B2AE621-0B8F-4C14-B6FA-67918A252C4E}" destId="{387037F9-46EB-41F3-863A-CF3FC170DB05}"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53828AF6-6C39-4E7E-B417-6E2A340197A2}" type="presOf" srcId="{35A71532-C342-459B-AC75-8FF8165650EF}" destId="{14F2589D-D85D-44E8-BF78-1BE4A161BDAF}" srcOrd="0" destOrd="0" presId="urn:microsoft.com/office/officeart/2005/8/layout/chevron1"/>
    <dgm:cxn modelId="{77F33E32-BD74-43C4-BE82-AF494EBFB12B}" type="presParOf" srcId="{55B8ED5D-7053-419C-88B2-95B4A103421C}" destId="{8DF2B616-55F5-44F3-8829-2EA6D71EDF4F}" srcOrd="0" destOrd="0" presId="urn:microsoft.com/office/officeart/2005/8/layout/chevron1"/>
    <dgm:cxn modelId="{DEB8ED24-15DB-41B4-BD69-290039898523}" type="presParOf" srcId="{55B8ED5D-7053-419C-88B2-95B4A103421C}" destId="{F848E249-9859-4534-AF6B-2A0AD49BA6FD}" srcOrd="1" destOrd="0" presId="urn:microsoft.com/office/officeart/2005/8/layout/chevron1"/>
    <dgm:cxn modelId="{FB8A4DA8-8524-4A1E-9B8C-928CDE789795}" type="presParOf" srcId="{55B8ED5D-7053-419C-88B2-95B4A103421C}" destId="{14F2589D-D85D-44E8-BF78-1BE4A161BDAF}" srcOrd="2" destOrd="0" presId="urn:microsoft.com/office/officeart/2005/8/layout/chevron1"/>
    <dgm:cxn modelId="{19B6499A-E34D-4F08-A60E-FB58FC6C5BDE}" type="presParOf" srcId="{55B8ED5D-7053-419C-88B2-95B4A103421C}" destId="{DF13458C-CEF7-4555-9854-457A404B5E58}" srcOrd="3" destOrd="0" presId="urn:microsoft.com/office/officeart/2005/8/layout/chevron1"/>
    <dgm:cxn modelId="{F88EE5DE-FE4B-4897-87CC-5CC44860026F}" type="presParOf" srcId="{55B8ED5D-7053-419C-88B2-95B4A103421C}" destId="{532808FE-2E3C-41EB-83B2-A250B2BCF1CB}" srcOrd="4" destOrd="0" presId="urn:microsoft.com/office/officeart/2005/8/layout/chevron1"/>
    <dgm:cxn modelId="{83618A58-F057-4EBE-A331-D577EFE90BC5}" type="presParOf" srcId="{55B8ED5D-7053-419C-88B2-95B4A103421C}" destId="{946F6AE8-0C34-4060-BBA9-DF6F49B353EA}" srcOrd="5" destOrd="0" presId="urn:microsoft.com/office/officeart/2005/8/layout/chevron1"/>
    <dgm:cxn modelId="{6239A7F8-62A4-47DB-B246-7F3DF80AF278}" type="presParOf" srcId="{55B8ED5D-7053-419C-88B2-95B4A103421C}" destId="{AB397570-D7AC-42E6-B8A5-9E489B45B040}" srcOrd="6" destOrd="0" presId="urn:microsoft.com/office/officeart/2005/8/layout/chevron1"/>
    <dgm:cxn modelId="{5EB865E8-A5D9-4954-BF2D-0D60F08E957D}" type="presParOf" srcId="{55B8ED5D-7053-419C-88B2-95B4A103421C}" destId="{08B98CCB-D4EE-474A-8955-0C18EDA191B2}" srcOrd="7" destOrd="0" presId="urn:microsoft.com/office/officeart/2005/8/layout/chevron1"/>
    <dgm:cxn modelId="{0C066B25-5395-474E-B4E3-4026FD826A50}" type="presParOf" srcId="{55B8ED5D-7053-419C-88B2-95B4A103421C}" destId="{BCD27D7D-815F-4F0B-BFF5-F2BF2B8E4ADD}" srcOrd="8" destOrd="0" presId="urn:microsoft.com/office/officeart/2005/8/layout/chevron1"/>
    <dgm:cxn modelId="{61A77223-7BED-434F-AD07-11B978CF3AA8}" type="presParOf" srcId="{55B8ED5D-7053-419C-88B2-95B4A103421C}" destId="{F6FC75A0-7717-4282-AFFE-6CF8869230DD}" srcOrd="9" destOrd="0" presId="urn:microsoft.com/office/officeart/2005/8/layout/chevron1"/>
    <dgm:cxn modelId="{7F173762-D60A-4486-A624-800A4FCFCA9B}" type="presParOf" srcId="{55B8ED5D-7053-419C-88B2-95B4A103421C}" destId="{6B2A4325-1730-40B6-AFDA-6BB8FDC36B07}" srcOrd="10" destOrd="0" presId="urn:microsoft.com/office/officeart/2005/8/layout/chevron1"/>
    <dgm:cxn modelId="{38DA9945-D65F-48A9-8F2A-D82B62417E65}" type="presParOf" srcId="{55B8ED5D-7053-419C-88B2-95B4A103421C}" destId="{15680C96-1743-497E-AB9E-71B6BAF72774}" srcOrd="11" destOrd="0" presId="urn:microsoft.com/office/officeart/2005/8/layout/chevron1"/>
    <dgm:cxn modelId="{C1EE2D0A-36EA-4368-9361-E1027C89AF82}" type="presParOf" srcId="{55B8ED5D-7053-419C-88B2-95B4A103421C}" destId="{387037F9-46EB-41F3-863A-CF3FC170DB05}" srcOrd="12" destOrd="0" presId="urn:microsoft.com/office/officeart/2005/8/layout/chevron1"/>
    <dgm:cxn modelId="{D3EEBCA3-6E93-4B44-8187-AE7E4DE75B20}" type="presParOf" srcId="{55B8ED5D-7053-419C-88B2-95B4A103421C}" destId="{CF84284B-6B69-4814-8BA7-8FE71D8E6822}" srcOrd="13" destOrd="0" presId="urn:microsoft.com/office/officeart/2005/8/layout/chevron1"/>
    <dgm:cxn modelId="{14F28A27-5306-48D5-B39D-C16768214061}" type="presParOf" srcId="{55B8ED5D-7053-419C-88B2-95B4A103421C}" destId="{A3ED802F-9CD3-4EA4-8F26-BAA7C728391B}" srcOrd="14" destOrd="0" presId="urn:microsoft.com/office/officeart/2005/8/layout/chevron1"/>
    <dgm:cxn modelId="{5E8158ED-095B-4B22-B266-0FB8AEBC3EF7}" type="presParOf" srcId="{55B8ED5D-7053-419C-88B2-95B4A103421C}" destId="{A6CE093E-082E-4D8D-964E-AF4DC2DE5743}" srcOrd="15" destOrd="0" presId="urn:microsoft.com/office/officeart/2005/8/layout/chevron1"/>
    <dgm:cxn modelId="{D785B5D9-7857-46AC-8408-991C1B1C9860}"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BAC54D01-EBFB-460A-8D62-540C13CF8AA4}"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D01E93AB-EEC0-4EEE-8673-174E09AB13BA}" type="presOf" srcId="{2F09A308-546E-47A8-9CCF-0B1FCD0448F2}" destId="{6B2A4325-1730-40B6-AFDA-6BB8FDC36B07}" srcOrd="0" destOrd="0" presId="urn:microsoft.com/office/officeart/2005/8/layout/chevron1"/>
    <dgm:cxn modelId="{8ABEE933-0625-43CF-BB61-1E4FD6F7E202}"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7E056A3B-DC3F-4F37-B5ED-A882DBB83DC9}" type="presOf" srcId="{35A71532-C342-459B-AC75-8FF8165650EF}" destId="{14F2589D-D85D-44E8-BF78-1BE4A161BDAF}" srcOrd="0" destOrd="0" presId="urn:microsoft.com/office/officeart/2005/8/layout/chevron1"/>
    <dgm:cxn modelId="{F6AD644F-3B02-4585-A801-EC1A324ED47D}" type="presOf" srcId="{03DC68DB-979F-4D55-9075-5D576F95CDE1}" destId="{55B8ED5D-7053-419C-88B2-95B4A103421C}" srcOrd="0" destOrd="0" presId="urn:microsoft.com/office/officeart/2005/8/layout/chevron1"/>
    <dgm:cxn modelId="{63B72D58-6C0E-437B-A082-3466102F50CF}" type="presOf" srcId="{02794C5D-6825-4C24-872F-3762BD4B8A41}" destId="{8DF2B616-55F5-44F3-8829-2EA6D71EDF4F}" srcOrd="0" destOrd="0" presId="urn:microsoft.com/office/officeart/2005/8/layout/chevron1"/>
    <dgm:cxn modelId="{0BB1C565-328A-439C-9B93-59755EF099DA}" type="presOf" srcId="{4692D594-0AB6-499C-A6C6-7893AB963CB2}" destId="{BCD27D7D-815F-4F0B-BFF5-F2BF2B8E4ADD}" srcOrd="0" destOrd="0" presId="urn:microsoft.com/office/officeart/2005/8/layout/chevron1"/>
    <dgm:cxn modelId="{086938AC-D137-4D7E-A625-BD2A2864E6B6}"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AA337966-F8D5-45B2-913D-076612A6C0D9}" type="presOf" srcId="{D4338E6B-C70A-4106-A49F-A863D8616B18}" destId="{AB397570-D7AC-42E6-B8A5-9E489B45B040}"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E41ACD3F-ECD9-4CD3-BDCF-0125BD39D07E}" type="presOf" srcId="{0950A7B6-77BC-43FA-AD38-1A8484D3FF29}" destId="{A0134BE8-791E-4732-AF19-8CEA9D3D94B3}" srcOrd="0" destOrd="0" presId="urn:microsoft.com/office/officeart/2005/8/layout/chevron1"/>
    <dgm:cxn modelId="{83A43150-342F-4E87-9624-5CF85E90E44B}" type="presParOf" srcId="{55B8ED5D-7053-419C-88B2-95B4A103421C}" destId="{8DF2B616-55F5-44F3-8829-2EA6D71EDF4F}" srcOrd="0" destOrd="0" presId="urn:microsoft.com/office/officeart/2005/8/layout/chevron1"/>
    <dgm:cxn modelId="{F3135309-9FA5-4527-AA4E-DFE1FD72B006}" type="presParOf" srcId="{55B8ED5D-7053-419C-88B2-95B4A103421C}" destId="{F848E249-9859-4534-AF6B-2A0AD49BA6FD}" srcOrd="1" destOrd="0" presId="urn:microsoft.com/office/officeart/2005/8/layout/chevron1"/>
    <dgm:cxn modelId="{1A3341F4-19DD-4FBE-BB03-214F103B106F}" type="presParOf" srcId="{55B8ED5D-7053-419C-88B2-95B4A103421C}" destId="{14F2589D-D85D-44E8-BF78-1BE4A161BDAF}" srcOrd="2" destOrd="0" presId="urn:microsoft.com/office/officeart/2005/8/layout/chevron1"/>
    <dgm:cxn modelId="{7FD0D1DD-960E-4E05-B63E-FA83E5A67232}" type="presParOf" srcId="{55B8ED5D-7053-419C-88B2-95B4A103421C}" destId="{DF13458C-CEF7-4555-9854-457A404B5E58}" srcOrd="3" destOrd="0" presId="urn:microsoft.com/office/officeart/2005/8/layout/chevron1"/>
    <dgm:cxn modelId="{CD58704E-713E-4578-93C2-E665A9FE8D4F}" type="presParOf" srcId="{55B8ED5D-7053-419C-88B2-95B4A103421C}" destId="{532808FE-2E3C-41EB-83B2-A250B2BCF1CB}" srcOrd="4" destOrd="0" presId="urn:microsoft.com/office/officeart/2005/8/layout/chevron1"/>
    <dgm:cxn modelId="{0CD54C0D-EDF3-4145-8A26-5B9D810B575C}" type="presParOf" srcId="{55B8ED5D-7053-419C-88B2-95B4A103421C}" destId="{946F6AE8-0C34-4060-BBA9-DF6F49B353EA}" srcOrd="5" destOrd="0" presId="urn:microsoft.com/office/officeart/2005/8/layout/chevron1"/>
    <dgm:cxn modelId="{D58655C2-ADCD-4EAF-BF6B-18685D1493C5}" type="presParOf" srcId="{55B8ED5D-7053-419C-88B2-95B4A103421C}" destId="{AB397570-D7AC-42E6-B8A5-9E489B45B040}" srcOrd="6" destOrd="0" presId="urn:microsoft.com/office/officeart/2005/8/layout/chevron1"/>
    <dgm:cxn modelId="{6C60CEA7-AE00-4A64-AA4C-65776339B671}" type="presParOf" srcId="{55B8ED5D-7053-419C-88B2-95B4A103421C}" destId="{08B98CCB-D4EE-474A-8955-0C18EDA191B2}" srcOrd="7" destOrd="0" presId="urn:microsoft.com/office/officeart/2005/8/layout/chevron1"/>
    <dgm:cxn modelId="{EE73DD55-F396-4D56-B452-75027DCDFC86}" type="presParOf" srcId="{55B8ED5D-7053-419C-88B2-95B4A103421C}" destId="{BCD27D7D-815F-4F0B-BFF5-F2BF2B8E4ADD}" srcOrd="8" destOrd="0" presId="urn:microsoft.com/office/officeart/2005/8/layout/chevron1"/>
    <dgm:cxn modelId="{2FD755AB-71CF-46FC-92FD-7EE5DFF6C4BD}" type="presParOf" srcId="{55B8ED5D-7053-419C-88B2-95B4A103421C}" destId="{F6FC75A0-7717-4282-AFFE-6CF8869230DD}" srcOrd="9" destOrd="0" presId="urn:microsoft.com/office/officeart/2005/8/layout/chevron1"/>
    <dgm:cxn modelId="{BE4AA62C-E174-4458-90CA-08E4D5D710E6}" type="presParOf" srcId="{55B8ED5D-7053-419C-88B2-95B4A103421C}" destId="{6B2A4325-1730-40B6-AFDA-6BB8FDC36B07}" srcOrd="10" destOrd="0" presId="urn:microsoft.com/office/officeart/2005/8/layout/chevron1"/>
    <dgm:cxn modelId="{67AEB518-C151-4B81-9204-AF5A0FE512A6}" type="presParOf" srcId="{55B8ED5D-7053-419C-88B2-95B4A103421C}" destId="{15680C96-1743-497E-AB9E-71B6BAF72774}" srcOrd="11" destOrd="0" presId="urn:microsoft.com/office/officeart/2005/8/layout/chevron1"/>
    <dgm:cxn modelId="{E75AF545-7BE7-4818-91C2-7653352E596C}" type="presParOf" srcId="{55B8ED5D-7053-419C-88B2-95B4A103421C}" destId="{387037F9-46EB-41F3-863A-CF3FC170DB05}" srcOrd="12" destOrd="0" presId="urn:microsoft.com/office/officeart/2005/8/layout/chevron1"/>
    <dgm:cxn modelId="{D9B83FEA-DE19-402A-BE60-31445B534180}" type="presParOf" srcId="{55B8ED5D-7053-419C-88B2-95B4A103421C}" destId="{CF84284B-6B69-4814-8BA7-8FE71D8E6822}" srcOrd="13" destOrd="0" presId="urn:microsoft.com/office/officeart/2005/8/layout/chevron1"/>
    <dgm:cxn modelId="{B9890C38-7E4F-46F2-8EB5-7832967AC8F5}" type="presParOf" srcId="{55B8ED5D-7053-419C-88B2-95B4A103421C}" destId="{A3ED802F-9CD3-4EA4-8F26-BAA7C728391B}" srcOrd="14" destOrd="0" presId="urn:microsoft.com/office/officeart/2005/8/layout/chevron1"/>
    <dgm:cxn modelId="{088C3E0D-85BB-41A3-A07D-5F955E1D2DD8}" type="presParOf" srcId="{55B8ED5D-7053-419C-88B2-95B4A103421C}" destId="{A6CE093E-082E-4D8D-964E-AF4DC2DE5743}" srcOrd="15" destOrd="0" presId="urn:microsoft.com/office/officeart/2005/8/layout/chevron1"/>
    <dgm:cxn modelId="{4F987BB8-8959-4C56-BD51-A4A545787290}"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7F2DA11D-452C-45A7-8DE5-7F53F5D3AAD5}" type="presOf" srcId="{2B2AE621-0B8F-4C14-B6FA-67918A252C4E}" destId="{387037F9-46EB-41F3-863A-CF3FC170DB05}" srcOrd="0" destOrd="0" presId="urn:microsoft.com/office/officeart/2005/8/layout/chevron1"/>
    <dgm:cxn modelId="{AF165A99-82C5-4FF7-B3C5-AF3276C0FE41}"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8EE823FE-3C05-4718-9A48-20E99D136151}" type="presOf" srcId="{D4338E6B-C70A-4106-A49F-A863D8616B18}" destId="{AB397570-D7AC-42E6-B8A5-9E489B45B040}" srcOrd="0" destOrd="0" presId="urn:microsoft.com/office/officeart/2005/8/layout/chevron1"/>
    <dgm:cxn modelId="{33822A76-AC65-4CE9-951E-08EC85EF4D22}" type="presOf" srcId="{B763B6CD-DEB0-4C43-84FC-F8A243312A12}" destId="{A3ED802F-9CD3-4EA4-8F26-BAA7C728391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1CCA6925-4463-4F17-89B6-CCB81C10F89D}"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747E03E1-F305-45C2-8F83-F8714679ABCA}"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092984B1-809A-4831-9CD1-A5C26CA27E6E}" type="presOf" srcId="{2F09A308-546E-47A8-9CCF-0B1FCD0448F2}" destId="{6B2A4325-1730-40B6-AFDA-6BB8FDC36B07}" srcOrd="0" destOrd="0" presId="urn:microsoft.com/office/officeart/2005/8/layout/chevron1"/>
    <dgm:cxn modelId="{566D8590-7C8A-4695-AF8B-0934739D6B72}"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FBBA632E-80AD-4107-A4EF-398A3279F431}" type="presOf" srcId="{DAA5A352-7C03-4989-AEC5-1DBDD6C021F7}" destId="{532808FE-2E3C-41EB-83B2-A250B2BCF1CB}" srcOrd="0" destOrd="0" presId="urn:microsoft.com/office/officeart/2005/8/layout/chevron1"/>
    <dgm:cxn modelId="{32999A69-EFA3-462D-9AFC-AB7E07784795}" type="presOf" srcId="{35A71532-C342-459B-AC75-8FF8165650EF}" destId="{14F2589D-D85D-44E8-BF78-1BE4A161BDAF}" srcOrd="0" destOrd="0" presId="urn:microsoft.com/office/officeart/2005/8/layout/chevron1"/>
    <dgm:cxn modelId="{3D757EEB-4C75-445A-B6CC-7248C841B9D6}" type="presParOf" srcId="{55B8ED5D-7053-419C-88B2-95B4A103421C}" destId="{8DF2B616-55F5-44F3-8829-2EA6D71EDF4F}" srcOrd="0" destOrd="0" presId="urn:microsoft.com/office/officeart/2005/8/layout/chevron1"/>
    <dgm:cxn modelId="{9F1570F2-A61C-4151-A549-EDF73F86FE48}" type="presParOf" srcId="{55B8ED5D-7053-419C-88B2-95B4A103421C}" destId="{F848E249-9859-4534-AF6B-2A0AD49BA6FD}" srcOrd="1" destOrd="0" presId="urn:microsoft.com/office/officeart/2005/8/layout/chevron1"/>
    <dgm:cxn modelId="{CF75DFF4-1007-4858-A00C-7E4E9C435B51}" type="presParOf" srcId="{55B8ED5D-7053-419C-88B2-95B4A103421C}" destId="{14F2589D-D85D-44E8-BF78-1BE4A161BDAF}" srcOrd="2" destOrd="0" presId="urn:microsoft.com/office/officeart/2005/8/layout/chevron1"/>
    <dgm:cxn modelId="{5F2B77E3-31BD-42DB-91CB-19DCCC3777A8}" type="presParOf" srcId="{55B8ED5D-7053-419C-88B2-95B4A103421C}" destId="{DF13458C-CEF7-4555-9854-457A404B5E58}" srcOrd="3" destOrd="0" presId="urn:microsoft.com/office/officeart/2005/8/layout/chevron1"/>
    <dgm:cxn modelId="{C8447B13-8178-4641-B779-F618EB5829F9}" type="presParOf" srcId="{55B8ED5D-7053-419C-88B2-95B4A103421C}" destId="{532808FE-2E3C-41EB-83B2-A250B2BCF1CB}" srcOrd="4" destOrd="0" presId="urn:microsoft.com/office/officeart/2005/8/layout/chevron1"/>
    <dgm:cxn modelId="{11C06490-2FA0-41D8-96DE-68A92E5B6BC9}" type="presParOf" srcId="{55B8ED5D-7053-419C-88B2-95B4A103421C}" destId="{946F6AE8-0C34-4060-BBA9-DF6F49B353EA}" srcOrd="5" destOrd="0" presId="urn:microsoft.com/office/officeart/2005/8/layout/chevron1"/>
    <dgm:cxn modelId="{11A2DBE2-1CEF-421F-AC46-1BDE8B74BA95}" type="presParOf" srcId="{55B8ED5D-7053-419C-88B2-95B4A103421C}" destId="{AB397570-D7AC-42E6-B8A5-9E489B45B040}" srcOrd="6" destOrd="0" presId="urn:microsoft.com/office/officeart/2005/8/layout/chevron1"/>
    <dgm:cxn modelId="{1753EA4A-F450-48A5-B681-59C878F2C3B2}" type="presParOf" srcId="{55B8ED5D-7053-419C-88B2-95B4A103421C}" destId="{08B98CCB-D4EE-474A-8955-0C18EDA191B2}" srcOrd="7" destOrd="0" presId="urn:microsoft.com/office/officeart/2005/8/layout/chevron1"/>
    <dgm:cxn modelId="{28A16BA6-26DD-443C-B67C-6FF3C1006B26}" type="presParOf" srcId="{55B8ED5D-7053-419C-88B2-95B4A103421C}" destId="{BCD27D7D-815F-4F0B-BFF5-F2BF2B8E4ADD}" srcOrd="8" destOrd="0" presId="urn:microsoft.com/office/officeart/2005/8/layout/chevron1"/>
    <dgm:cxn modelId="{97C61125-D661-48E4-9538-7596CF0AA948}" type="presParOf" srcId="{55B8ED5D-7053-419C-88B2-95B4A103421C}" destId="{F6FC75A0-7717-4282-AFFE-6CF8869230DD}" srcOrd="9" destOrd="0" presId="urn:microsoft.com/office/officeart/2005/8/layout/chevron1"/>
    <dgm:cxn modelId="{FAB776E1-2C10-43C9-8776-C76C7F7F3B6E}" type="presParOf" srcId="{55B8ED5D-7053-419C-88B2-95B4A103421C}" destId="{6B2A4325-1730-40B6-AFDA-6BB8FDC36B07}" srcOrd="10" destOrd="0" presId="urn:microsoft.com/office/officeart/2005/8/layout/chevron1"/>
    <dgm:cxn modelId="{7B739847-1D4D-41DF-B200-4022B660D433}" type="presParOf" srcId="{55B8ED5D-7053-419C-88B2-95B4A103421C}" destId="{15680C96-1743-497E-AB9E-71B6BAF72774}" srcOrd="11" destOrd="0" presId="urn:microsoft.com/office/officeart/2005/8/layout/chevron1"/>
    <dgm:cxn modelId="{BB929AB9-4B29-4F72-A95F-E967FA1467D9}" type="presParOf" srcId="{55B8ED5D-7053-419C-88B2-95B4A103421C}" destId="{387037F9-46EB-41F3-863A-CF3FC170DB05}" srcOrd="12" destOrd="0" presId="urn:microsoft.com/office/officeart/2005/8/layout/chevron1"/>
    <dgm:cxn modelId="{0D81AC0E-4772-498D-BF45-48CCB921279C}" type="presParOf" srcId="{55B8ED5D-7053-419C-88B2-95B4A103421C}" destId="{CF84284B-6B69-4814-8BA7-8FE71D8E6822}" srcOrd="13" destOrd="0" presId="urn:microsoft.com/office/officeart/2005/8/layout/chevron1"/>
    <dgm:cxn modelId="{D625050F-ADB8-4119-BEB5-1C3267854ECE}" type="presParOf" srcId="{55B8ED5D-7053-419C-88B2-95B4A103421C}" destId="{A3ED802F-9CD3-4EA4-8F26-BAA7C728391B}" srcOrd="14" destOrd="0" presId="urn:microsoft.com/office/officeart/2005/8/layout/chevron1"/>
    <dgm:cxn modelId="{1B7248BF-8772-4A40-AF8E-CEC798BB0C1C}" type="presParOf" srcId="{55B8ED5D-7053-419C-88B2-95B4A103421C}" destId="{A6CE093E-082E-4D8D-964E-AF4DC2DE5743}" srcOrd="15" destOrd="0" presId="urn:microsoft.com/office/officeart/2005/8/layout/chevron1"/>
    <dgm:cxn modelId="{C2B0441C-304D-4334-9073-A875AEB7A54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10598C5F-E390-4935-B2B3-2C7F67A04130}" type="presOf" srcId="{2B2AE621-0B8F-4C14-B6FA-67918A252C4E}" destId="{387037F9-46EB-41F3-863A-CF3FC170DB05}"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5EE7CF75-992A-423F-8814-2BC77FAA8096}" type="presOf" srcId="{03DC68DB-979F-4D55-9075-5D576F95CDE1}" destId="{55B8ED5D-7053-419C-88B2-95B4A103421C}"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66B838C7-E52B-4DDC-B01B-1B4D1A9BAE3C}" type="presOf" srcId="{02794C5D-6825-4C24-872F-3762BD4B8A41}" destId="{8DF2B616-55F5-44F3-8829-2EA6D71EDF4F}" srcOrd="0" destOrd="0" presId="urn:microsoft.com/office/officeart/2005/8/layout/chevron1"/>
    <dgm:cxn modelId="{3B5E049C-0DBE-4E02-BF6F-04DF43A2739C}" type="presOf" srcId="{2F09A308-546E-47A8-9CCF-0B1FCD0448F2}" destId="{6B2A4325-1730-40B6-AFDA-6BB8FDC36B07}"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FE20E18-95F0-44E6-A9F9-DAE0D8A055A9}"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07F7852-82E9-4743-AEDA-4A00376F1EB1}"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6F12CBFF-F06C-4666-B2A4-2FB98F06CEE5}" type="presOf" srcId="{4692D594-0AB6-499C-A6C6-7893AB963CB2}" destId="{BCD27D7D-815F-4F0B-BFF5-F2BF2B8E4ADD}" srcOrd="0" destOrd="0" presId="urn:microsoft.com/office/officeart/2005/8/layout/chevron1"/>
    <dgm:cxn modelId="{D932C414-532C-4566-8B2F-2EA7D5C353A7}" type="presOf" srcId="{B763B6CD-DEB0-4C43-84FC-F8A243312A12}" destId="{A3ED802F-9CD3-4EA4-8F26-BAA7C728391B}" srcOrd="0" destOrd="0" presId="urn:microsoft.com/office/officeart/2005/8/layout/chevron1"/>
    <dgm:cxn modelId="{DB63CF25-3782-44F5-8163-3D508457DE60}"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DB90CBA1-261A-4E82-867F-CD37E9F51363}" type="presOf" srcId="{D4338E6B-C70A-4106-A49F-A863D8616B18}" destId="{AB397570-D7AC-42E6-B8A5-9E489B45B040}" srcOrd="0" destOrd="0" presId="urn:microsoft.com/office/officeart/2005/8/layout/chevron1"/>
    <dgm:cxn modelId="{3F40432B-731C-4477-8B04-71C63D32B084}" type="presParOf" srcId="{55B8ED5D-7053-419C-88B2-95B4A103421C}" destId="{8DF2B616-55F5-44F3-8829-2EA6D71EDF4F}" srcOrd="0" destOrd="0" presId="urn:microsoft.com/office/officeart/2005/8/layout/chevron1"/>
    <dgm:cxn modelId="{5BD82BE0-732F-4EF2-936A-DA6A8BB7F6CB}" type="presParOf" srcId="{55B8ED5D-7053-419C-88B2-95B4A103421C}" destId="{F848E249-9859-4534-AF6B-2A0AD49BA6FD}" srcOrd="1" destOrd="0" presId="urn:microsoft.com/office/officeart/2005/8/layout/chevron1"/>
    <dgm:cxn modelId="{7986EF48-CEA1-4A8D-96FE-FC02BA0C5337}" type="presParOf" srcId="{55B8ED5D-7053-419C-88B2-95B4A103421C}" destId="{14F2589D-D85D-44E8-BF78-1BE4A161BDAF}" srcOrd="2" destOrd="0" presId="urn:microsoft.com/office/officeart/2005/8/layout/chevron1"/>
    <dgm:cxn modelId="{D7FC6DBD-6036-49EB-BFD6-E9F3FAAFD28C}" type="presParOf" srcId="{55B8ED5D-7053-419C-88B2-95B4A103421C}" destId="{DF13458C-CEF7-4555-9854-457A404B5E58}" srcOrd="3" destOrd="0" presId="urn:microsoft.com/office/officeart/2005/8/layout/chevron1"/>
    <dgm:cxn modelId="{2BFCD1C6-2968-49A9-A5B1-7E307163584C}" type="presParOf" srcId="{55B8ED5D-7053-419C-88B2-95B4A103421C}" destId="{532808FE-2E3C-41EB-83B2-A250B2BCF1CB}" srcOrd="4" destOrd="0" presId="urn:microsoft.com/office/officeart/2005/8/layout/chevron1"/>
    <dgm:cxn modelId="{1D0C6006-4FFA-43CC-B79C-A9EA5CAF020E}" type="presParOf" srcId="{55B8ED5D-7053-419C-88B2-95B4A103421C}" destId="{946F6AE8-0C34-4060-BBA9-DF6F49B353EA}" srcOrd="5" destOrd="0" presId="urn:microsoft.com/office/officeart/2005/8/layout/chevron1"/>
    <dgm:cxn modelId="{91E3128F-24A3-47D2-A239-00CB297966EA}" type="presParOf" srcId="{55B8ED5D-7053-419C-88B2-95B4A103421C}" destId="{AB397570-D7AC-42E6-B8A5-9E489B45B040}" srcOrd="6" destOrd="0" presId="urn:microsoft.com/office/officeart/2005/8/layout/chevron1"/>
    <dgm:cxn modelId="{5018F8D7-64BB-4481-8446-70F3F8354E03}" type="presParOf" srcId="{55B8ED5D-7053-419C-88B2-95B4A103421C}" destId="{08B98CCB-D4EE-474A-8955-0C18EDA191B2}" srcOrd="7" destOrd="0" presId="urn:microsoft.com/office/officeart/2005/8/layout/chevron1"/>
    <dgm:cxn modelId="{D8E1F351-883A-44DC-8B29-753A7502DF4F}" type="presParOf" srcId="{55B8ED5D-7053-419C-88B2-95B4A103421C}" destId="{BCD27D7D-815F-4F0B-BFF5-F2BF2B8E4ADD}" srcOrd="8" destOrd="0" presId="urn:microsoft.com/office/officeart/2005/8/layout/chevron1"/>
    <dgm:cxn modelId="{EE200393-95D0-4F50-8215-21C14F7A9B48}" type="presParOf" srcId="{55B8ED5D-7053-419C-88B2-95B4A103421C}" destId="{F6FC75A0-7717-4282-AFFE-6CF8869230DD}" srcOrd="9" destOrd="0" presId="urn:microsoft.com/office/officeart/2005/8/layout/chevron1"/>
    <dgm:cxn modelId="{03C7A0B7-4641-4A61-8640-9DD47EBF79BD}" type="presParOf" srcId="{55B8ED5D-7053-419C-88B2-95B4A103421C}" destId="{6B2A4325-1730-40B6-AFDA-6BB8FDC36B07}" srcOrd="10" destOrd="0" presId="urn:microsoft.com/office/officeart/2005/8/layout/chevron1"/>
    <dgm:cxn modelId="{55007755-7195-442D-BF1E-9F7126AE53D1}" type="presParOf" srcId="{55B8ED5D-7053-419C-88B2-95B4A103421C}" destId="{15680C96-1743-497E-AB9E-71B6BAF72774}" srcOrd="11" destOrd="0" presId="urn:microsoft.com/office/officeart/2005/8/layout/chevron1"/>
    <dgm:cxn modelId="{5CE43FAB-316C-49B0-A71A-D46B058CD71B}" type="presParOf" srcId="{55B8ED5D-7053-419C-88B2-95B4A103421C}" destId="{387037F9-46EB-41F3-863A-CF3FC170DB05}" srcOrd="12" destOrd="0" presId="urn:microsoft.com/office/officeart/2005/8/layout/chevron1"/>
    <dgm:cxn modelId="{B6736630-66C1-44FB-9B21-73EA98024A0B}" type="presParOf" srcId="{55B8ED5D-7053-419C-88B2-95B4A103421C}" destId="{CF84284B-6B69-4814-8BA7-8FE71D8E6822}" srcOrd="13" destOrd="0" presId="urn:microsoft.com/office/officeart/2005/8/layout/chevron1"/>
    <dgm:cxn modelId="{4CCDC0C2-A852-42F7-BB14-2AC0DBC763D9}" type="presParOf" srcId="{55B8ED5D-7053-419C-88B2-95B4A103421C}" destId="{A3ED802F-9CD3-4EA4-8F26-BAA7C728391B}" srcOrd="14" destOrd="0" presId="urn:microsoft.com/office/officeart/2005/8/layout/chevron1"/>
    <dgm:cxn modelId="{CBF0F617-5371-46DD-9538-576D3E5D80EE}" type="presParOf" srcId="{55B8ED5D-7053-419C-88B2-95B4A103421C}" destId="{A6CE093E-082E-4D8D-964E-AF4DC2DE5743}" srcOrd="15" destOrd="0" presId="urn:microsoft.com/office/officeart/2005/8/layout/chevron1"/>
    <dgm:cxn modelId="{0B5ACFE0-6B57-407A-979B-49FD6C44A6B3}"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EB06B1-B939-4A45-BD2F-A92E731680D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C8A2CD2-AF2A-4FD5-9551-8F41F8A122E9}">
      <dgm:prSet phldrT="[Text]" custT="1"/>
      <dgm:spPr/>
      <dgm:t>
        <a:bodyPr/>
        <a:lstStyle/>
        <a:p>
          <a:r>
            <a:rPr lang="en-US" sz="3000" dirty="0" smtClean="0"/>
            <a:t>Operational View</a:t>
          </a:r>
          <a:endParaRPr lang="en-US" sz="3000" dirty="0"/>
        </a:p>
      </dgm:t>
    </dgm:pt>
    <dgm:pt modelId="{79A3601A-059C-4869-BE10-8CB454E49527}" type="parTrans" cxnId="{C52854AF-7B2F-4570-BDAD-FF7BC37B66B3}">
      <dgm:prSet/>
      <dgm:spPr/>
      <dgm:t>
        <a:bodyPr/>
        <a:lstStyle/>
        <a:p>
          <a:endParaRPr lang="en-US"/>
        </a:p>
      </dgm:t>
    </dgm:pt>
    <dgm:pt modelId="{FEE03E3F-5074-4934-8A39-A4E98504FD3A}" type="sibTrans" cxnId="{C52854AF-7B2F-4570-BDAD-FF7BC37B66B3}">
      <dgm:prSet/>
      <dgm:spPr/>
      <dgm:t>
        <a:bodyPr/>
        <a:lstStyle/>
        <a:p>
          <a:endParaRPr lang="en-US"/>
        </a:p>
      </dgm:t>
    </dgm:pt>
    <dgm:pt modelId="{F2E3FACA-1AE7-41D0-BA6B-1FBD4179A3CA}">
      <dgm:prSet phldrT="[Text]"/>
      <dgm:spPr/>
      <dgm:t>
        <a:bodyPr/>
        <a:lstStyle/>
        <a:p>
          <a:r>
            <a:rPr lang="en-US" dirty="0" smtClean="0"/>
            <a:t>Strength</a:t>
          </a:r>
          <a:endParaRPr lang="en-US" dirty="0"/>
        </a:p>
      </dgm:t>
    </dgm:pt>
    <dgm:pt modelId="{10673AA8-29A2-4D0D-875B-7035D5286E5D}" type="parTrans" cxnId="{1F9F3D25-68CE-45A6-887F-937B68D2A392}">
      <dgm:prSet/>
      <dgm:spPr/>
      <dgm:t>
        <a:bodyPr/>
        <a:lstStyle/>
        <a:p>
          <a:endParaRPr lang="en-US"/>
        </a:p>
      </dgm:t>
    </dgm:pt>
    <dgm:pt modelId="{D4BEF8E6-310F-4EE9-82C6-32040FC69F0D}" type="sibTrans" cxnId="{1F9F3D25-68CE-45A6-887F-937B68D2A392}">
      <dgm:prSet/>
      <dgm:spPr/>
      <dgm:t>
        <a:bodyPr/>
        <a:lstStyle/>
        <a:p>
          <a:endParaRPr lang="en-US"/>
        </a:p>
      </dgm:t>
    </dgm:pt>
    <dgm:pt modelId="{C2357D6E-75B4-44F4-A4B4-1CAC8BBB043F}">
      <dgm:prSet phldrT="[Text]"/>
      <dgm:spPr/>
      <dgm:t>
        <a:bodyPr/>
        <a:lstStyle/>
        <a:p>
          <a:r>
            <a:rPr lang="en-US" dirty="0" smtClean="0"/>
            <a:t>Weakness</a:t>
          </a:r>
          <a:endParaRPr lang="en-US" dirty="0"/>
        </a:p>
      </dgm:t>
    </dgm:pt>
    <dgm:pt modelId="{AF9619BE-494B-4CAB-A82E-E57F7D7C22F5}" type="parTrans" cxnId="{717FC49E-A96E-4D26-9537-A9DD8DCDFD2B}">
      <dgm:prSet/>
      <dgm:spPr/>
      <dgm:t>
        <a:bodyPr/>
        <a:lstStyle/>
        <a:p>
          <a:endParaRPr lang="en-US"/>
        </a:p>
      </dgm:t>
    </dgm:pt>
    <dgm:pt modelId="{503A77C2-8A2A-4D30-9CD2-AC1FDC89F02E}" type="sibTrans" cxnId="{717FC49E-A96E-4D26-9537-A9DD8DCDFD2B}">
      <dgm:prSet/>
      <dgm:spPr/>
      <dgm:t>
        <a:bodyPr/>
        <a:lstStyle/>
        <a:p>
          <a:endParaRPr lang="en-US"/>
        </a:p>
      </dgm:t>
    </dgm:pt>
    <dgm:pt modelId="{F0519B78-E7A7-4B8C-9930-EB51D4AA32FB}">
      <dgm:prSet phldrT="[Text]" custT="1"/>
      <dgm:spPr/>
      <dgm:t>
        <a:bodyPr/>
        <a:lstStyle/>
        <a:p>
          <a:r>
            <a:rPr lang="en-US" sz="3000" dirty="0" smtClean="0"/>
            <a:t>Technical View</a:t>
          </a:r>
          <a:endParaRPr lang="en-US" sz="3000" dirty="0"/>
        </a:p>
      </dgm:t>
    </dgm:pt>
    <dgm:pt modelId="{2858F60D-9BBD-4B2D-AAC0-44601ECD7DDA}" type="parTrans" cxnId="{6C2527D5-6DA2-449D-A3F6-AF3941264585}">
      <dgm:prSet/>
      <dgm:spPr/>
      <dgm:t>
        <a:bodyPr/>
        <a:lstStyle/>
        <a:p>
          <a:endParaRPr lang="en-US"/>
        </a:p>
      </dgm:t>
    </dgm:pt>
    <dgm:pt modelId="{D9C76A1F-987A-4373-AA4F-A2441F4FE305}" type="sibTrans" cxnId="{6C2527D5-6DA2-449D-A3F6-AF3941264585}">
      <dgm:prSet/>
      <dgm:spPr/>
      <dgm:t>
        <a:bodyPr/>
        <a:lstStyle/>
        <a:p>
          <a:endParaRPr lang="en-US"/>
        </a:p>
      </dgm:t>
    </dgm:pt>
    <dgm:pt modelId="{79BBACEB-6BB5-4CB4-BF18-4028E39BBD4A}">
      <dgm:prSet phldrT="[Text]"/>
      <dgm:spPr/>
      <dgm:t>
        <a:bodyPr/>
        <a:lstStyle/>
        <a:p>
          <a:r>
            <a:rPr lang="en-US" dirty="0" smtClean="0"/>
            <a:t>Strength</a:t>
          </a:r>
          <a:endParaRPr lang="en-US" dirty="0"/>
        </a:p>
      </dgm:t>
    </dgm:pt>
    <dgm:pt modelId="{994E96D1-9731-47BB-AB2A-0C737E26A68A}" type="parTrans" cxnId="{FCD12919-8566-44FA-BAD8-192E0A1D9195}">
      <dgm:prSet/>
      <dgm:spPr/>
      <dgm:t>
        <a:bodyPr/>
        <a:lstStyle/>
        <a:p>
          <a:endParaRPr lang="en-US"/>
        </a:p>
      </dgm:t>
    </dgm:pt>
    <dgm:pt modelId="{718E7C03-9AEA-4E7B-8FD6-6D28ED4CAD3A}" type="sibTrans" cxnId="{FCD12919-8566-44FA-BAD8-192E0A1D9195}">
      <dgm:prSet/>
      <dgm:spPr/>
      <dgm:t>
        <a:bodyPr/>
        <a:lstStyle/>
        <a:p>
          <a:endParaRPr lang="en-US"/>
        </a:p>
      </dgm:t>
    </dgm:pt>
    <dgm:pt modelId="{D827F71F-BA49-42CE-8632-F62FD1393CB5}">
      <dgm:prSet phldrT="[Text]"/>
      <dgm:spPr/>
      <dgm:t>
        <a:bodyPr/>
        <a:lstStyle/>
        <a:p>
          <a:r>
            <a:rPr lang="en-US" dirty="0" smtClean="0"/>
            <a:t>Weakness</a:t>
          </a:r>
          <a:endParaRPr lang="en-US" dirty="0"/>
        </a:p>
      </dgm:t>
    </dgm:pt>
    <dgm:pt modelId="{95067148-F82E-462B-B1B0-B7B4A7940A6D}" type="parTrans" cxnId="{DD8C4FBB-3E4D-4B47-A67F-86CE82C2FF2C}">
      <dgm:prSet/>
      <dgm:spPr/>
      <dgm:t>
        <a:bodyPr/>
        <a:lstStyle/>
        <a:p>
          <a:endParaRPr lang="en-US"/>
        </a:p>
      </dgm:t>
    </dgm:pt>
    <dgm:pt modelId="{4B8EE792-F332-4FFF-9A10-B193342139AC}" type="sibTrans" cxnId="{DD8C4FBB-3E4D-4B47-A67F-86CE82C2FF2C}">
      <dgm:prSet/>
      <dgm:spPr/>
      <dgm:t>
        <a:bodyPr/>
        <a:lstStyle/>
        <a:p>
          <a:endParaRPr lang="en-US"/>
        </a:p>
      </dgm:t>
    </dgm:pt>
    <dgm:pt modelId="{D5C68FFF-7552-49FB-A94E-5C6AC7A1DF79}">
      <dgm:prSet phldrT="[Text]"/>
      <dgm:spPr/>
      <dgm:t>
        <a:bodyPr/>
        <a:lstStyle/>
        <a:p>
          <a:r>
            <a:rPr lang="en-US" dirty="0" smtClean="0"/>
            <a:t>Good team morale- common goal, and always complete necessary tasks</a:t>
          </a:r>
          <a:endParaRPr lang="en-US" dirty="0"/>
        </a:p>
      </dgm:t>
    </dgm:pt>
    <dgm:pt modelId="{CFCCEEE2-E987-4FA7-843C-12665B1C0763}" type="parTrans" cxnId="{3269D98C-2D60-4BB4-A9EB-11642243757B}">
      <dgm:prSet/>
      <dgm:spPr/>
      <dgm:t>
        <a:bodyPr/>
        <a:lstStyle/>
        <a:p>
          <a:endParaRPr lang="en-US"/>
        </a:p>
      </dgm:t>
    </dgm:pt>
    <dgm:pt modelId="{AB20154B-42EA-49EA-97EF-5A6BC9DB660E}" type="sibTrans" cxnId="{3269D98C-2D60-4BB4-A9EB-11642243757B}">
      <dgm:prSet/>
      <dgm:spPr/>
      <dgm:t>
        <a:bodyPr/>
        <a:lstStyle/>
        <a:p>
          <a:endParaRPr lang="en-US"/>
        </a:p>
      </dgm:t>
    </dgm:pt>
    <dgm:pt modelId="{6F3DC259-C590-4E2E-86A5-F5A506CDDED0}">
      <dgm:prSet phldrT="[Text]"/>
      <dgm:spPr/>
      <dgm:t>
        <a:bodyPr/>
        <a:lstStyle/>
        <a:p>
          <a:r>
            <a:rPr lang="en-US" dirty="0" smtClean="0"/>
            <a:t>Disagreement on documentation and communication tools</a:t>
          </a:r>
          <a:endParaRPr lang="en-US" dirty="0"/>
        </a:p>
      </dgm:t>
    </dgm:pt>
    <dgm:pt modelId="{58B9EE6E-A9A8-474A-A56D-A9A4376CC314}" type="parTrans" cxnId="{0811B6C7-A234-40B0-B7B8-24D86AB7D458}">
      <dgm:prSet/>
      <dgm:spPr/>
      <dgm:t>
        <a:bodyPr/>
        <a:lstStyle/>
        <a:p>
          <a:endParaRPr lang="en-US"/>
        </a:p>
      </dgm:t>
    </dgm:pt>
    <dgm:pt modelId="{44EA40F7-0CED-4245-9587-062A21A295D0}" type="sibTrans" cxnId="{0811B6C7-A234-40B0-B7B8-24D86AB7D458}">
      <dgm:prSet/>
      <dgm:spPr/>
      <dgm:t>
        <a:bodyPr/>
        <a:lstStyle/>
        <a:p>
          <a:endParaRPr lang="en-US"/>
        </a:p>
      </dgm:t>
    </dgm:pt>
    <dgm:pt modelId="{5148CB77-932C-49B4-B164-F2BF5F1F8FE4}">
      <dgm:prSet phldrT="[Text]"/>
      <dgm:spPr/>
      <dgm:t>
        <a:bodyPr/>
        <a:lstStyle/>
        <a:p>
          <a:endParaRPr lang="en-US" dirty="0"/>
        </a:p>
      </dgm:t>
    </dgm:pt>
    <dgm:pt modelId="{FD5237FF-99B0-4AB8-953E-48B939AC74CA}" type="sibTrans" cxnId="{24CE828E-FE29-4A27-8EE3-D6664D7C1BD8}">
      <dgm:prSet/>
      <dgm:spPr/>
      <dgm:t>
        <a:bodyPr/>
        <a:lstStyle/>
        <a:p>
          <a:endParaRPr lang="en-US"/>
        </a:p>
      </dgm:t>
    </dgm:pt>
    <dgm:pt modelId="{48607DC9-301F-4BF0-8C39-5192DCD92B8F}" type="parTrans" cxnId="{24CE828E-FE29-4A27-8EE3-D6664D7C1BD8}">
      <dgm:prSet/>
      <dgm:spPr/>
      <dgm:t>
        <a:bodyPr/>
        <a:lstStyle/>
        <a:p>
          <a:endParaRPr lang="en-US"/>
        </a:p>
      </dgm:t>
    </dgm:pt>
    <dgm:pt modelId="{2F21269C-B668-443D-8373-D00B66815083}">
      <dgm:prSet phldrT="[Text]"/>
      <dgm:spPr/>
      <dgm:t>
        <a:bodyPr/>
        <a:lstStyle/>
        <a:p>
          <a:r>
            <a:rPr lang="en-US" dirty="0" smtClean="0"/>
            <a:t>Clear project vision, have necessary technical tools</a:t>
          </a:r>
          <a:endParaRPr lang="en-US" dirty="0"/>
        </a:p>
      </dgm:t>
    </dgm:pt>
    <dgm:pt modelId="{354404C8-C83B-4694-B89E-5BFBBDF36F3A}" type="parTrans" cxnId="{DB4977C1-35A2-4BA2-802F-63371999491B}">
      <dgm:prSet/>
      <dgm:spPr/>
      <dgm:t>
        <a:bodyPr/>
        <a:lstStyle/>
        <a:p>
          <a:endParaRPr lang="en-US"/>
        </a:p>
      </dgm:t>
    </dgm:pt>
    <dgm:pt modelId="{98CCC272-A163-46D8-B92B-EF72BDC6C9A3}" type="sibTrans" cxnId="{DB4977C1-35A2-4BA2-802F-63371999491B}">
      <dgm:prSet/>
      <dgm:spPr/>
      <dgm:t>
        <a:bodyPr/>
        <a:lstStyle/>
        <a:p>
          <a:endParaRPr lang="en-US"/>
        </a:p>
      </dgm:t>
    </dgm:pt>
    <dgm:pt modelId="{5B20753D-C756-4F04-B766-1F9C59CBC77A}">
      <dgm:prSet phldrT="[Text]"/>
      <dgm:spPr/>
      <dgm:t>
        <a:bodyPr/>
        <a:lstStyle/>
        <a:p>
          <a:r>
            <a:rPr lang="en-US" dirty="0" smtClean="0"/>
            <a:t>Little experience with large-scale, high quality mobile app development</a:t>
          </a:r>
          <a:endParaRPr lang="en-US" dirty="0"/>
        </a:p>
      </dgm:t>
    </dgm:pt>
    <dgm:pt modelId="{9D05F68C-108F-47DF-8567-F8B6C263C3CE}" type="parTrans" cxnId="{8C9FB915-4D74-4999-AA72-5744BBB67005}">
      <dgm:prSet/>
      <dgm:spPr/>
      <dgm:t>
        <a:bodyPr/>
        <a:lstStyle/>
        <a:p>
          <a:endParaRPr lang="en-US"/>
        </a:p>
      </dgm:t>
    </dgm:pt>
    <dgm:pt modelId="{1298C157-7040-4AB0-BD20-606F207C358A}" type="sibTrans" cxnId="{8C9FB915-4D74-4999-AA72-5744BBB67005}">
      <dgm:prSet/>
      <dgm:spPr/>
      <dgm:t>
        <a:bodyPr/>
        <a:lstStyle/>
        <a:p>
          <a:endParaRPr lang="en-US"/>
        </a:p>
      </dgm:t>
    </dgm:pt>
    <dgm:pt modelId="{765AF68D-352F-432E-B689-9845A9F92333}" type="pres">
      <dgm:prSet presAssocID="{F0EB06B1-B939-4A45-BD2F-A92E731680D1}" presName="diagram" presStyleCnt="0">
        <dgm:presLayoutVars>
          <dgm:chPref val="1"/>
          <dgm:dir/>
          <dgm:animOne val="branch"/>
          <dgm:animLvl val="lvl"/>
          <dgm:resizeHandles/>
        </dgm:presLayoutVars>
      </dgm:prSet>
      <dgm:spPr/>
      <dgm:t>
        <a:bodyPr/>
        <a:lstStyle/>
        <a:p>
          <a:endParaRPr lang="en-US"/>
        </a:p>
      </dgm:t>
    </dgm:pt>
    <dgm:pt modelId="{4B1642B6-90D6-4B23-A45B-0BA89D573EC8}" type="pres">
      <dgm:prSet presAssocID="{9C8A2CD2-AF2A-4FD5-9551-8F41F8A122E9}" presName="root" presStyleCnt="0"/>
      <dgm:spPr/>
    </dgm:pt>
    <dgm:pt modelId="{69A2801D-5108-46ED-9741-B2355AA2F533}" type="pres">
      <dgm:prSet presAssocID="{9C8A2CD2-AF2A-4FD5-9551-8F41F8A122E9}" presName="rootComposite" presStyleCnt="0"/>
      <dgm:spPr/>
    </dgm:pt>
    <dgm:pt modelId="{105F5568-6838-4BD2-AF4A-C987F32C4AFA}" type="pres">
      <dgm:prSet presAssocID="{9C8A2CD2-AF2A-4FD5-9551-8F41F8A122E9}" presName="rootText" presStyleLbl="node1" presStyleIdx="0" presStyleCnt="2" custScaleY="76511" custLinFactNeighborX="-416"/>
      <dgm:spPr/>
      <dgm:t>
        <a:bodyPr/>
        <a:lstStyle/>
        <a:p>
          <a:endParaRPr lang="en-US"/>
        </a:p>
      </dgm:t>
    </dgm:pt>
    <dgm:pt modelId="{78D0469D-9ED9-4F12-9452-F0300EFFCD96}" type="pres">
      <dgm:prSet presAssocID="{9C8A2CD2-AF2A-4FD5-9551-8F41F8A122E9}" presName="rootConnector" presStyleLbl="node1" presStyleIdx="0" presStyleCnt="2"/>
      <dgm:spPr/>
      <dgm:t>
        <a:bodyPr/>
        <a:lstStyle/>
        <a:p>
          <a:endParaRPr lang="en-US"/>
        </a:p>
      </dgm:t>
    </dgm:pt>
    <dgm:pt modelId="{EC5CCCBA-84C5-46E4-A4A6-219658798507}" type="pres">
      <dgm:prSet presAssocID="{9C8A2CD2-AF2A-4FD5-9551-8F41F8A122E9}" presName="childShape" presStyleCnt="0"/>
      <dgm:spPr/>
    </dgm:pt>
    <dgm:pt modelId="{56DC79A3-DF89-461B-A754-4F1785E46CC0}" type="pres">
      <dgm:prSet presAssocID="{10673AA8-29A2-4D0D-875B-7035D5286E5D}" presName="Name13" presStyleLbl="parChTrans1D2" presStyleIdx="0" presStyleCnt="4"/>
      <dgm:spPr/>
      <dgm:t>
        <a:bodyPr/>
        <a:lstStyle/>
        <a:p>
          <a:endParaRPr lang="en-US"/>
        </a:p>
      </dgm:t>
    </dgm:pt>
    <dgm:pt modelId="{DC5D7DDB-3E67-4280-9261-153CC17D428A}" type="pres">
      <dgm:prSet presAssocID="{F2E3FACA-1AE7-41D0-BA6B-1FBD4179A3CA}" presName="childText" presStyleLbl="bgAcc1" presStyleIdx="0" presStyleCnt="4" custScaleX="127783" custScaleY="78618">
        <dgm:presLayoutVars>
          <dgm:bulletEnabled val="1"/>
        </dgm:presLayoutVars>
      </dgm:prSet>
      <dgm:spPr/>
      <dgm:t>
        <a:bodyPr/>
        <a:lstStyle/>
        <a:p>
          <a:endParaRPr lang="en-US"/>
        </a:p>
      </dgm:t>
    </dgm:pt>
    <dgm:pt modelId="{D86E4371-8DE6-4782-8969-FCCF114EA241}" type="pres">
      <dgm:prSet presAssocID="{AF9619BE-494B-4CAB-A82E-E57F7D7C22F5}" presName="Name13" presStyleLbl="parChTrans1D2" presStyleIdx="1" presStyleCnt="4"/>
      <dgm:spPr/>
      <dgm:t>
        <a:bodyPr/>
        <a:lstStyle/>
        <a:p>
          <a:endParaRPr lang="en-US"/>
        </a:p>
      </dgm:t>
    </dgm:pt>
    <dgm:pt modelId="{375D9065-1F3B-4759-BC16-F16FE69337E5}" type="pres">
      <dgm:prSet presAssocID="{C2357D6E-75B4-44F4-A4B4-1CAC8BBB043F}" presName="childText" presStyleLbl="bgAcc1" presStyleIdx="1" presStyleCnt="4" custScaleX="125190" custScaleY="61500">
        <dgm:presLayoutVars>
          <dgm:bulletEnabled val="1"/>
        </dgm:presLayoutVars>
      </dgm:prSet>
      <dgm:spPr/>
      <dgm:t>
        <a:bodyPr/>
        <a:lstStyle/>
        <a:p>
          <a:endParaRPr lang="en-US"/>
        </a:p>
      </dgm:t>
    </dgm:pt>
    <dgm:pt modelId="{FD1AF7A9-2AA3-4EB9-87E8-592EA099BBD1}" type="pres">
      <dgm:prSet presAssocID="{F0519B78-E7A7-4B8C-9930-EB51D4AA32FB}" presName="root" presStyleCnt="0"/>
      <dgm:spPr/>
    </dgm:pt>
    <dgm:pt modelId="{5D65F356-7689-4FA8-B570-EA4FD95AB226}" type="pres">
      <dgm:prSet presAssocID="{F0519B78-E7A7-4B8C-9930-EB51D4AA32FB}" presName="rootComposite" presStyleCnt="0"/>
      <dgm:spPr/>
    </dgm:pt>
    <dgm:pt modelId="{AFF00ADC-18AA-4BF3-84DE-45E4952A35F7}" type="pres">
      <dgm:prSet presAssocID="{F0519B78-E7A7-4B8C-9930-EB51D4AA32FB}" presName="rootText" presStyleLbl="node1" presStyleIdx="1" presStyleCnt="2" custScaleY="76511"/>
      <dgm:spPr/>
      <dgm:t>
        <a:bodyPr/>
        <a:lstStyle/>
        <a:p>
          <a:endParaRPr lang="en-US"/>
        </a:p>
      </dgm:t>
    </dgm:pt>
    <dgm:pt modelId="{D96C9AB0-20C6-443B-B419-2EC21CEDBED6}" type="pres">
      <dgm:prSet presAssocID="{F0519B78-E7A7-4B8C-9930-EB51D4AA32FB}" presName="rootConnector" presStyleLbl="node1" presStyleIdx="1" presStyleCnt="2"/>
      <dgm:spPr/>
      <dgm:t>
        <a:bodyPr/>
        <a:lstStyle/>
        <a:p>
          <a:endParaRPr lang="en-US"/>
        </a:p>
      </dgm:t>
    </dgm:pt>
    <dgm:pt modelId="{D082DE0D-DD63-4EF6-8DFE-15343B6BB5B3}" type="pres">
      <dgm:prSet presAssocID="{F0519B78-E7A7-4B8C-9930-EB51D4AA32FB}" presName="childShape" presStyleCnt="0"/>
      <dgm:spPr/>
    </dgm:pt>
    <dgm:pt modelId="{1CEEE83C-FFBA-44AE-AE01-E10E7D712B74}" type="pres">
      <dgm:prSet presAssocID="{994E96D1-9731-47BB-AB2A-0C737E26A68A}" presName="Name13" presStyleLbl="parChTrans1D2" presStyleIdx="2" presStyleCnt="4"/>
      <dgm:spPr/>
      <dgm:t>
        <a:bodyPr/>
        <a:lstStyle/>
        <a:p>
          <a:endParaRPr lang="en-US"/>
        </a:p>
      </dgm:t>
    </dgm:pt>
    <dgm:pt modelId="{2D343EBA-ED64-4F81-855A-32AA8B2E7107}" type="pres">
      <dgm:prSet presAssocID="{79BBACEB-6BB5-4CB4-BF18-4028E39BBD4A}" presName="childText" presStyleLbl="bgAcc1" presStyleIdx="2" presStyleCnt="4" custScaleX="126606" custScaleY="76948">
        <dgm:presLayoutVars>
          <dgm:bulletEnabled val="1"/>
        </dgm:presLayoutVars>
      </dgm:prSet>
      <dgm:spPr/>
      <dgm:t>
        <a:bodyPr/>
        <a:lstStyle/>
        <a:p>
          <a:endParaRPr lang="en-US"/>
        </a:p>
      </dgm:t>
    </dgm:pt>
    <dgm:pt modelId="{38D92D01-B122-40A8-B447-C48DFD958A6D}" type="pres">
      <dgm:prSet presAssocID="{95067148-F82E-462B-B1B0-B7B4A7940A6D}" presName="Name13" presStyleLbl="parChTrans1D2" presStyleIdx="3" presStyleCnt="4"/>
      <dgm:spPr/>
      <dgm:t>
        <a:bodyPr/>
        <a:lstStyle/>
        <a:p>
          <a:endParaRPr lang="en-US"/>
        </a:p>
      </dgm:t>
    </dgm:pt>
    <dgm:pt modelId="{45D3C9AD-F1F2-437C-9B24-973E4A93D20B}" type="pres">
      <dgm:prSet presAssocID="{D827F71F-BA49-42CE-8632-F62FD1393CB5}" presName="childText" presStyleLbl="bgAcc1" presStyleIdx="3" presStyleCnt="4" custScaleX="124090" custScaleY="57021">
        <dgm:presLayoutVars>
          <dgm:bulletEnabled val="1"/>
        </dgm:presLayoutVars>
      </dgm:prSet>
      <dgm:spPr/>
      <dgm:t>
        <a:bodyPr/>
        <a:lstStyle/>
        <a:p>
          <a:endParaRPr lang="en-US"/>
        </a:p>
      </dgm:t>
    </dgm:pt>
  </dgm:ptLst>
  <dgm:cxnLst>
    <dgm:cxn modelId="{6C2527D5-6DA2-449D-A3F6-AF3941264585}" srcId="{F0EB06B1-B939-4A45-BD2F-A92E731680D1}" destId="{F0519B78-E7A7-4B8C-9930-EB51D4AA32FB}" srcOrd="1" destOrd="0" parTransId="{2858F60D-9BBD-4B2D-AAC0-44601ECD7DDA}" sibTransId="{D9C76A1F-987A-4373-AA4F-A2441F4FE305}"/>
    <dgm:cxn modelId="{24CE828E-FE29-4A27-8EE3-D6664D7C1BD8}" srcId="{F2E3FACA-1AE7-41D0-BA6B-1FBD4179A3CA}" destId="{5148CB77-932C-49B4-B164-F2BF5F1F8FE4}" srcOrd="1" destOrd="0" parTransId="{48607DC9-301F-4BF0-8C39-5192DCD92B8F}" sibTransId="{FD5237FF-99B0-4AB8-953E-48B939AC74CA}"/>
    <dgm:cxn modelId="{AC09F7A4-637C-40B9-8F07-83786787026B}" type="presOf" srcId="{79BBACEB-6BB5-4CB4-BF18-4028E39BBD4A}" destId="{2D343EBA-ED64-4F81-855A-32AA8B2E7107}" srcOrd="0" destOrd="0" presId="urn:microsoft.com/office/officeart/2005/8/layout/hierarchy3"/>
    <dgm:cxn modelId="{90ABFE5F-6210-4DA6-824D-0C5E9DC09A91}" type="presOf" srcId="{F2E3FACA-1AE7-41D0-BA6B-1FBD4179A3CA}" destId="{DC5D7DDB-3E67-4280-9261-153CC17D428A}" srcOrd="0" destOrd="0" presId="urn:microsoft.com/office/officeart/2005/8/layout/hierarchy3"/>
    <dgm:cxn modelId="{1F9F3D25-68CE-45A6-887F-937B68D2A392}" srcId="{9C8A2CD2-AF2A-4FD5-9551-8F41F8A122E9}" destId="{F2E3FACA-1AE7-41D0-BA6B-1FBD4179A3CA}" srcOrd="0" destOrd="0" parTransId="{10673AA8-29A2-4D0D-875B-7035D5286E5D}" sibTransId="{D4BEF8E6-310F-4EE9-82C6-32040FC69F0D}"/>
    <dgm:cxn modelId="{C52854AF-7B2F-4570-BDAD-FF7BC37B66B3}" srcId="{F0EB06B1-B939-4A45-BD2F-A92E731680D1}" destId="{9C8A2CD2-AF2A-4FD5-9551-8F41F8A122E9}" srcOrd="0" destOrd="0" parTransId="{79A3601A-059C-4869-BE10-8CB454E49527}" sibTransId="{FEE03E3F-5074-4934-8A39-A4E98504FD3A}"/>
    <dgm:cxn modelId="{E1C8EB90-52BF-4A80-8B9E-BFAF81C8B2FC}" type="presOf" srcId="{F0519B78-E7A7-4B8C-9930-EB51D4AA32FB}" destId="{AFF00ADC-18AA-4BF3-84DE-45E4952A35F7}" srcOrd="0" destOrd="0" presId="urn:microsoft.com/office/officeart/2005/8/layout/hierarchy3"/>
    <dgm:cxn modelId="{0E8F8FA4-6DED-4749-BD98-12C252CA3920}" type="presOf" srcId="{D827F71F-BA49-42CE-8632-F62FD1393CB5}" destId="{45D3C9AD-F1F2-437C-9B24-973E4A93D20B}" srcOrd="0" destOrd="0" presId="urn:microsoft.com/office/officeart/2005/8/layout/hierarchy3"/>
    <dgm:cxn modelId="{717FC49E-A96E-4D26-9537-A9DD8DCDFD2B}" srcId="{9C8A2CD2-AF2A-4FD5-9551-8F41F8A122E9}" destId="{C2357D6E-75B4-44F4-A4B4-1CAC8BBB043F}" srcOrd="1" destOrd="0" parTransId="{AF9619BE-494B-4CAB-A82E-E57F7D7C22F5}" sibTransId="{503A77C2-8A2A-4D30-9CD2-AC1FDC89F02E}"/>
    <dgm:cxn modelId="{AEE5CFA6-A0D7-4281-A74B-131182E35A98}" type="presOf" srcId="{F0519B78-E7A7-4B8C-9930-EB51D4AA32FB}" destId="{D96C9AB0-20C6-443B-B419-2EC21CEDBED6}" srcOrd="1" destOrd="0" presId="urn:microsoft.com/office/officeart/2005/8/layout/hierarchy3"/>
    <dgm:cxn modelId="{8C9FB915-4D74-4999-AA72-5744BBB67005}" srcId="{D827F71F-BA49-42CE-8632-F62FD1393CB5}" destId="{5B20753D-C756-4F04-B766-1F9C59CBC77A}" srcOrd="0" destOrd="0" parTransId="{9D05F68C-108F-47DF-8567-F8B6C263C3CE}" sibTransId="{1298C157-7040-4AB0-BD20-606F207C358A}"/>
    <dgm:cxn modelId="{0811B6C7-A234-40B0-B7B8-24D86AB7D458}" srcId="{C2357D6E-75B4-44F4-A4B4-1CAC8BBB043F}" destId="{6F3DC259-C590-4E2E-86A5-F5A506CDDED0}" srcOrd="0" destOrd="0" parTransId="{58B9EE6E-A9A8-474A-A56D-A9A4376CC314}" sibTransId="{44EA40F7-0CED-4245-9587-062A21A295D0}"/>
    <dgm:cxn modelId="{FC7476DB-F6D2-4B22-A096-7B237F593421}" type="presOf" srcId="{6F3DC259-C590-4E2E-86A5-F5A506CDDED0}" destId="{375D9065-1F3B-4759-BC16-F16FE69337E5}" srcOrd="0" destOrd="1" presId="urn:microsoft.com/office/officeart/2005/8/layout/hierarchy3"/>
    <dgm:cxn modelId="{FCD12919-8566-44FA-BAD8-192E0A1D9195}" srcId="{F0519B78-E7A7-4B8C-9930-EB51D4AA32FB}" destId="{79BBACEB-6BB5-4CB4-BF18-4028E39BBD4A}" srcOrd="0" destOrd="0" parTransId="{994E96D1-9731-47BB-AB2A-0C737E26A68A}" sibTransId="{718E7C03-9AEA-4E7B-8FD6-6D28ED4CAD3A}"/>
    <dgm:cxn modelId="{C55D808A-33FF-4EF7-9A2A-9BF2D23E79C9}" type="presOf" srcId="{2F21269C-B668-443D-8373-D00B66815083}" destId="{2D343EBA-ED64-4F81-855A-32AA8B2E7107}" srcOrd="0" destOrd="1" presId="urn:microsoft.com/office/officeart/2005/8/layout/hierarchy3"/>
    <dgm:cxn modelId="{55630EF6-794A-4F12-AFD2-7BED438BD716}" type="presOf" srcId="{F0EB06B1-B939-4A45-BD2F-A92E731680D1}" destId="{765AF68D-352F-432E-B689-9845A9F92333}" srcOrd="0" destOrd="0" presId="urn:microsoft.com/office/officeart/2005/8/layout/hierarchy3"/>
    <dgm:cxn modelId="{B8233D90-DE31-4913-BFB2-0ED4FF32C263}" type="presOf" srcId="{D5C68FFF-7552-49FB-A94E-5C6AC7A1DF79}" destId="{DC5D7DDB-3E67-4280-9261-153CC17D428A}" srcOrd="0" destOrd="1" presId="urn:microsoft.com/office/officeart/2005/8/layout/hierarchy3"/>
    <dgm:cxn modelId="{861FDE2A-FA0F-4765-ACA0-E369537ED149}" type="presOf" srcId="{9C8A2CD2-AF2A-4FD5-9551-8F41F8A122E9}" destId="{105F5568-6838-4BD2-AF4A-C987F32C4AFA}" srcOrd="0" destOrd="0" presId="urn:microsoft.com/office/officeart/2005/8/layout/hierarchy3"/>
    <dgm:cxn modelId="{DB4977C1-35A2-4BA2-802F-63371999491B}" srcId="{79BBACEB-6BB5-4CB4-BF18-4028E39BBD4A}" destId="{2F21269C-B668-443D-8373-D00B66815083}" srcOrd="0" destOrd="0" parTransId="{354404C8-C83B-4694-B89E-5BFBBDF36F3A}" sibTransId="{98CCC272-A163-46D8-B92B-EF72BDC6C9A3}"/>
    <dgm:cxn modelId="{28AFE470-2CEB-4FC3-874E-41B87EDF4348}" type="presOf" srcId="{95067148-F82E-462B-B1B0-B7B4A7940A6D}" destId="{38D92D01-B122-40A8-B447-C48DFD958A6D}" srcOrd="0" destOrd="0" presId="urn:microsoft.com/office/officeart/2005/8/layout/hierarchy3"/>
    <dgm:cxn modelId="{37CC3A75-DE6B-452A-A6AB-DB5C026B8DFC}" type="presOf" srcId="{AF9619BE-494B-4CAB-A82E-E57F7D7C22F5}" destId="{D86E4371-8DE6-4782-8969-FCCF114EA241}" srcOrd="0" destOrd="0" presId="urn:microsoft.com/office/officeart/2005/8/layout/hierarchy3"/>
    <dgm:cxn modelId="{0BD45091-BBEF-4B53-863B-2250E31A1571}" type="presOf" srcId="{C2357D6E-75B4-44F4-A4B4-1CAC8BBB043F}" destId="{375D9065-1F3B-4759-BC16-F16FE69337E5}" srcOrd="0" destOrd="0" presId="urn:microsoft.com/office/officeart/2005/8/layout/hierarchy3"/>
    <dgm:cxn modelId="{7BFCD146-580C-4F71-B09F-AB50C3570361}" type="presOf" srcId="{5B20753D-C756-4F04-B766-1F9C59CBC77A}" destId="{45D3C9AD-F1F2-437C-9B24-973E4A93D20B}" srcOrd="0" destOrd="1" presId="urn:microsoft.com/office/officeart/2005/8/layout/hierarchy3"/>
    <dgm:cxn modelId="{3269D98C-2D60-4BB4-A9EB-11642243757B}" srcId="{F2E3FACA-1AE7-41D0-BA6B-1FBD4179A3CA}" destId="{D5C68FFF-7552-49FB-A94E-5C6AC7A1DF79}" srcOrd="0" destOrd="0" parTransId="{CFCCEEE2-E987-4FA7-843C-12665B1C0763}" sibTransId="{AB20154B-42EA-49EA-97EF-5A6BC9DB660E}"/>
    <dgm:cxn modelId="{DD8C4FBB-3E4D-4B47-A67F-86CE82C2FF2C}" srcId="{F0519B78-E7A7-4B8C-9930-EB51D4AA32FB}" destId="{D827F71F-BA49-42CE-8632-F62FD1393CB5}" srcOrd="1" destOrd="0" parTransId="{95067148-F82E-462B-B1B0-B7B4A7940A6D}" sibTransId="{4B8EE792-F332-4FFF-9A10-B193342139AC}"/>
    <dgm:cxn modelId="{A7D33F11-C91D-45BB-AF3F-8701A9F0635E}" type="presOf" srcId="{994E96D1-9731-47BB-AB2A-0C737E26A68A}" destId="{1CEEE83C-FFBA-44AE-AE01-E10E7D712B74}" srcOrd="0" destOrd="0" presId="urn:microsoft.com/office/officeart/2005/8/layout/hierarchy3"/>
    <dgm:cxn modelId="{B21647E5-5BC7-4DA1-ACD2-3FE143F39D22}" type="presOf" srcId="{10673AA8-29A2-4D0D-875B-7035D5286E5D}" destId="{56DC79A3-DF89-461B-A754-4F1785E46CC0}" srcOrd="0" destOrd="0" presId="urn:microsoft.com/office/officeart/2005/8/layout/hierarchy3"/>
    <dgm:cxn modelId="{F05D765B-8F27-4DE8-BD65-2E1462194D33}" type="presOf" srcId="{5148CB77-932C-49B4-B164-F2BF5F1F8FE4}" destId="{DC5D7DDB-3E67-4280-9261-153CC17D428A}" srcOrd="0" destOrd="2" presId="urn:microsoft.com/office/officeart/2005/8/layout/hierarchy3"/>
    <dgm:cxn modelId="{F066C77B-A52E-44A8-9630-8662377ADAEE}" type="presOf" srcId="{9C8A2CD2-AF2A-4FD5-9551-8F41F8A122E9}" destId="{78D0469D-9ED9-4F12-9452-F0300EFFCD96}" srcOrd="1" destOrd="0" presId="urn:microsoft.com/office/officeart/2005/8/layout/hierarchy3"/>
    <dgm:cxn modelId="{299AB528-B93E-43E4-BFB4-AE0A9BE5B4C8}" type="presParOf" srcId="{765AF68D-352F-432E-B689-9845A9F92333}" destId="{4B1642B6-90D6-4B23-A45B-0BA89D573EC8}" srcOrd="0" destOrd="0" presId="urn:microsoft.com/office/officeart/2005/8/layout/hierarchy3"/>
    <dgm:cxn modelId="{44DE6301-A49F-4303-AE71-064DCF2BFE23}" type="presParOf" srcId="{4B1642B6-90D6-4B23-A45B-0BA89D573EC8}" destId="{69A2801D-5108-46ED-9741-B2355AA2F533}" srcOrd="0" destOrd="0" presId="urn:microsoft.com/office/officeart/2005/8/layout/hierarchy3"/>
    <dgm:cxn modelId="{A2DE234C-1F25-467A-948C-8D06C3AFA4EE}" type="presParOf" srcId="{69A2801D-5108-46ED-9741-B2355AA2F533}" destId="{105F5568-6838-4BD2-AF4A-C987F32C4AFA}" srcOrd="0" destOrd="0" presId="urn:microsoft.com/office/officeart/2005/8/layout/hierarchy3"/>
    <dgm:cxn modelId="{BF1C6ED3-06CB-4094-A43A-CCFFD0C6C0A9}" type="presParOf" srcId="{69A2801D-5108-46ED-9741-B2355AA2F533}" destId="{78D0469D-9ED9-4F12-9452-F0300EFFCD96}" srcOrd="1" destOrd="0" presId="urn:microsoft.com/office/officeart/2005/8/layout/hierarchy3"/>
    <dgm:cxn modelId="{AF1A94A2-83B0-4E6D-8539-9F7BA0542FFD}" type="presParOf" srcId="{4B1642B6-90D6-4B23-A45B-0BA89D573EC8}" destId="{EC5CCCBA-84C5-46E4-A4A6-219658798507}" srcOrd="1" destOrd="0" presId="urn:microsoft.com/office/officeart/2005/8/layout/hierarchy3"/>
    <dgm:cxn modelId="{20C580ED-281C-41E2-88D0-8840FA31FFC1}" type="presParOf" srcId="{EC5CCCBA-84C5-46E4-A4A6-219658798507}" destId="{56DC79A3-DF89-461B-A754-4F1785E46CC0}" srcOrd="0" destOrd="0" presId="urn:microsoft.com/office/officeart/2005/8/layout/hierarchy3"/>
    <dgm:cxn modelId="{F2256AF4-F4FB-4CEA-89F9-21A228E53008}" type="presParOf" srcId="{EC5CCCBA-84C5-46E4-A4A6-219658798507}" destId="{DC5D7DDB-3E67-4280-9261-153CC17D428A}" srcOrd="1" destOrd="0" presId="urn:microsoft.com/office/officeart/2005/8/layout/hierarchy3"/>
    <dgm:cxn modelId="{076BD415-DF75-430B-9E4F-1AD9301D64E3}" type="presParOf" srcId="{EC5CCCBA-84C5-46E4-A4A6-219658798507}" destId="{D86E4371-8DE6-4782-8969-FCCF114EA241}" srcOrd="2" destOrd="0" presId="urn:microsoft.com/office/officeart/2005/8/layout/hierarchy3"/>
    <dgm:cxn modelId="{471E9BFD-1FD3-4CC2-AA2D-C5AA20F24D04}" type="presParOf" srcId="{EC5CCCBA-84C5-46E4-A4A6-219658798507}" destId="{375D9065-1F3B-4759-BC16-F16FE69337E5}" srcOrd="3" destOrd="0" presId="urn:microsoft.com/office/officeart/2005/8/layout/hierarchy3"/>
    <dgm:cxn modelId="{5A660023-93C1-4BA3-9133-17B2D28409CC}" type="presParOf" srcId="{765AF68D-352F-432E-B689-9845A9F92333}" destId="{FD1AF7A9-2AA3-4EB9-87E8-592EA099BBD1}" srcOrd="1" destOrd="0" presId="urn:microsoft.com/office/officeart/2005/8/layout/hierarchy3"/>
    <dgm:cxn modelId="{C9860676-74C1-402E-A578-9FD2702D50B4}" type="presParOf" srcId="{FD1AF7A9-2AA3-4EB9-87E8-592EA099BBD1}" destId="{5D65F356-7689-4FA8-B570-EA4FD95AB226}" srcOrd="0" destOrd="0" presId="urn:microsoft.com/office/officeart/2005/8/layout/hierarchy3"/>
    <dgm:cxn modelId="{4A17B9E1-D37C-4296-B2E4-59C7C14CDFFD}" type="presParOf" srcId="{5D65F356-7689-4FA8-B570-EA4FD95AB226}" destId="{AFF00ADC-18AA-4BF3-84DE-45E4952A35F7}" srcOrd="0" destOrd="0" presId="urn:microsoft.com/office/officeart/2005/8/layout/hierarchy3"/>
    <dgm:cxn modelId="{81C87AE9-EF54-46A7-8EE3-7657E1711EE0}" type="presParOf" srcId="{5D65F356-7689-4FA8-B570-EA4FD95AB226}" destId="{D96C9AB0-20C6-443B-B419-2EC21CEDBED6}" srcOrd="1" destOrd="0" presId="urn:microsoft.com/office/officeart/2005/8/layout/hierarchy3"/>
    <dgm:cxn modelId="{37DBC7F4-B96D-4A84-BD11-443C6CD27D97}" type="presParOf" srcId="{FD1AF7A9-2AA3-4EB9-87E8-592EA099BBD1}" destId="{D082DE0D-DD63-4EF6-8DFE-15343B6BB5B3}" srcOrd="1" destOrd="0" presId="urn:microsoft.com/office/officeart/2005/8/layout/hierarchy3"/>
    <dgm:cxn modelId="{01760801-7436-4889-9A2E-C07D9D27C243}" type="presParOf" srcId="{D082DE0D-DD63-4EF6-8DFE-15343B6BB5B3}" destId="{1CEEE83C-FFBA-44AE-AE01-E10E7D712B74}" srcOrd="0" destOrd="0" presId="urn:microsoft.com/office/officeart/2005/8/layout/hierarchy3"/>
    <dgm:cxn modelId="{6064B592-C852-4DF9-A2DE-470ABCF79683}" type="presParOf" srcId="{D082DE0D-DD63-4EF6-8DFE-15343B6BB5B3}" destId="{2D343EBA-ED64-4F81-855A-32AA8B2E7107}" srcOrd="1" destOrd="0" presId="urn:microsoft.com/office/officeart/2005/8/layout/hierarchy3"/>
    <dgm:cxn modelId="{EC8DA787-8D4D-43AA-A547-006CBB837B89}" type="presParOf" srcId="{D082DE0D-DD63-4EF6-8DFE-15343B6BB5B3}" destId="{38D92D01-B122-40A8-B447-C48DFD958A6D}" srcOrd="2" destOrd="0" presId="urn:microsoft.com/office/officeart/2005/8/layout/hierarchy3"/>
    <dgm:cxn modelId="{92F93779-7248-46B4-B790-65AE363E8DB9}" type="presParOf" srcId="{D082DE0D-DD63-4EF6-8DFE-15343B6BB5B3}" destId="{45D3C9AD-F1F2-437C-9B24-973E4A93D20B}"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BAEEEA5A-51A8-410C-BBBC-0FD7FD3E6007}"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C75E9695-80CA-4767-BA30-4956A3BBB152}" type="presOf" srcId="{03DC68DB-979F-4D55-9075-5D576F95CDE1}" destId="{55B8ED5D-7053-419C-88B2-95B4A103421C}" srcOrd="0" destOrd="0" presId="urn:microsoft.com/office/officeart/2005/8/layout/chevron1"/>
    <dgm:cxn modelId="{C196DF20-6612-4A38-9C94-2B8ABCFDEF13}" type="presOf" srcId="{B763B6CD-DEB0-4C43-84FC-F8A243312A12}" destId="{A3ED802F-9CD3-4EA4-8F26-BAA7C728391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D0A897F-041E-4545-B252-C3099F995CEE}" srcId="{03DC68DB-979F-4D55-9075-5D576F95CDE1}" destId="{2B2AE621-0B8F-4C14-B6FA-67918A252C4E}" srcOrd="6" destOrd="0" parTransId="{53445CEB-ADCD-451E-84C5-F301CE66843C}" sibTransId="{88138D06-5AC8-4483-A390-DBA5284E4A90}"/>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0E7C7564-A38B-49B4-8C78-D552775AC496}"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162FFB1E-EB45-4D5C-97C6-E1D031BF8BC5}" type="presOf" srcId="{2B2AE621-0B8F-4C14-B6FA-67918A252C4E}" destId="{387037F9-46EB-41F3-863A-CF3FC170DB05}" srcOrd="0" destOrd="0" presId="urn:microsoft.com/office/officeart/2005/8/layout/chevron1"/>
    <dgm:cxn modelId="{64D270DD-DF45-40ED-9240-4C2161F61B40}" type="presOf" srcId="{0950A7B6-77BC-43FA-AD38-1A8484D3FF29}" destId="{A0134BE8-791E-4732-AF19-8CEA9D3D94B3}" srcOrd="0" destOrd="0" presId="urn:microsoft.com/office/officeart/2005/8/layout/chevron1"/>
    <dgm:cxn modelId="{8D871E2F-7D4A-484B-8163-002AF1BAC167}"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B2E57B4-2C3D-4962-B3C4-1109732254E4}" type="presOf" srcId="{2F09A308-546E-47A8-9CCF-0B1FCD0448F2}" destId="{6B2A4325-1730-40B6-AFDA-6BB8FDC36B07}" srcOrd="0" destOrd="0" presId="urn:microsoft.com/office/officeart/2005/8/layout/chevron1"/>
    <dgm:cxn modelId="{D9312896-707B-4B5C-B921-632A9119B058}" type="presOf" srcId="{4692D594-0AB6-499C-A6C6-7893AB963CB2}" destId="{BCD27D7D-815F-4F0B-BFF5-F2BF2B8E4ADD}" srcOrd="0" destOrd="0" presId="urn:microsoft.com/office/officeart/2005/8/layout/chevron1"/>
    <dgm:cxn modelId="{308CC5BA-8548-4724-AA76-F24F2730DE9E}" type="presOf" srcId="{35A71532-C342-459B-AC75-8FF8165650EF}" destId="{14F2589D-D85D-44E8-BF78-1BE4A161BDAF}" srcOrd="0" destOrd="0" presId="urn:microsoft.com/office/officeart/2005/8/layout/chevron1"/>
    <dgm:cxn modelId="{5405DD04-0995-4DC1-9833-A4D19E28D25D}" type="presParOf" srcId="{55B8ED5D-7053-419C-88B2-95B4A103421C}" destId="{8DF2B616-55F5-44F3-8829-2EA6D71EDF4F}" srcOrd="0" destOrd="0" presId="urn:microsoft.com/office/officeart/2005/8/layout/chevron1"/>
    <dgm:cxn modelId="{3673060E-13C0-4E01-B8DA-FCA7350DE205}" type="presParOf" srcId="{55B8ED5D-7053-419C-88B2-95B4A103421C}" destId="{F848E249-9859-4534-AF6B-2A0AD49BA6FD}" srcOrd="1" destOrd="0" presId="urn:microsoft.com/office/officeart/2005/8/layout/chevron1"/>
    <dgm:cxn modelId="{D9F29985-ED90-4DE3-9B67-EC997BD19B44}" type="presParOf" srcId="{55B8ED5D-7053-419C-88B2-95B4A103421C}" destId="{14F2589D-D85D-44E8-BF78-1BE4A161BDAF}" srcOrd="2" destOrd="0" presId="urn:microsoft.com/office/officeart/2005/8/layout/chevron1"/>
    <dgm:cxn modelId="{3953BF54-D290-4A3A-8A4F-F46770E88AD6}" type="presParOf" srcId="{55B8ED5D-7053-419C-88B2-95B4A103421C}" destId="{DF13458C-CEF7-4555-9854-457A404B5E58}" srcOrd="3" destOrd="0" presId="urn:microsoft.com/office/officeart/2005/8/layout/chevron1"/>
    <dgm:cxn modelId="{158AB849-DB48-4790-BE95-1CAAF8F2E2CB}" type="presParOf" srcId="{55B8ED5D-7053-419C-88B2-95B4A103421C}" destId="{532808FE-2E3C-41EB-83B2-A250B2BCF1CB}" srcOrd="4" destOrd="0" presId="urn:microsoft.com/office/officeart/2005/8/layout/chevron1"/>
    <dgm:cxn modelId="{37BF7668-74C5-453E-81D6-932CD9482A4B}" type="presParOf" srcId="{55B8ED5D-7053-419C-88B2-95B4A103421C}" destId="{946F6AE8-0C34-4060-BBA9-DF6F49B353EA}" srcOrd="5" destOrd="0" presId="urn:microsoft.com/office/officeart/2005/8/layout/chevron1"/>
    <dgm:cxn modelId="{30C803D5-0AEE-43C2-A130-B979737DA11A}" type="presParOf" srcId="{55B8ED5D-7053-419C-88B2-95B4A103421C}" destId="{AB397570-D7AC-42E6-B8A5-9E489B45B040}" srcOrd="6" destOrd="0" presId="urn:microsoft.com/office/officeart/2005/8/layout/chevron1"/>
    <dgm:cxn modelId="{84515283-0778-4B72-AC77-5B4B81642BCB}" type="presParOf" srcId="{55B8ED5D-7053-419C-88B2-95B4A103421C}" destId="{08B98CCB-D4EE-474A-8955-0C18EDA191B2}" srcOrd="7" destOrd="0" presId="urn:microsoft.com/office/officeart/2005/8/layout/chevron1"/>
    <dgm:cxn modelId="{5AA57D10-8F17-4E4E-B82F-A8B082D9180D}" type="presParOf" srcId="{55B8ED5D-7053-419C-88B2-95B4A103421C}" destId="{BCD27D7D-815F-4F0B-BFF5-F2BF2B8E4ADD}" srcOrd="8" destOrd="0" presId="urn:microsoft.com/office/officeart/2005/8/layout/chevron1"/>
    <dgm:cxn modelId="{6168D433-D0FC-4225-90BB-C2B0CA14B336}" type="presParOf" srcId="{55B8ED5D-7053-419C-88B2-95B4A103421C}" destId="{F6FC75A0-7717-4282-AFFE-6CF8869230DD}" srcOrd="9" destOrd="0" presId="urn:microsoft.com/office/officeart/2005/8/layout/chevron1"/>
    <dgm:cxn modelId="{BE08BAC3-0438-4D97-91C7-84B4D838E4EE}" type="presParOf" srcId="{55B8ED5D-7053-419C-88B2-95B4A103421C}" destId="{6B2A4325-1730-40B6-AFDA-6BB8FDC36B07}" srcOrd="10" destOrd="0" presId="urn:microsoft.com/office/officeart/2005/8/layout/chevron1"/>
    <dgm:cxn modelId="{60048E7B-B601-452D-A825-EB4DF8709535}" type="presParOf" srcId="{55B8ED5D-7053-419C-88B2-95B4A103421C}" destId="{15680C96-1743-497E-AB9E-71B6BAF72774}" srcOrd="11" destOrd="0" presId="urn:microsoft.com/office/officeart/2005/8/layout/chevron1"/>
    <dgm:cxn modelId="{C4C0DA8D-A983-423C-A0C6-44583986D4FF}" type="presParOf" srcId="{55B8ED5D-7053-419C-88B2-95B4A103421C}" destId="{387037F9-46EB-41F3-863A-CF3FC170DB05}" srcOrd="12" destOrd="0" presId="urn:microsoft.com/office/officeart/2005/8/layout/chevron1"/>
    <dgm:cxn modelId="{F2984235-89A2-4FDC-B68B-BCFE120BA272}" type="presParOf" srcId="{55B8ED5D-7053-419C-88B2-95B4A103421C}" destId="{CF84284B-6B69-4814-8BA7-8FE71D8E6822}" srcOrd="13" destOrd="0" presId="urn:microsoft.com/office/officeart/2005/8/layout/chevron1"/>
    <dgm:cxn modelId="{52C74CC4-AB14-420A-A048-2045D38C9AC4}" type="presParOf" srcId="{55B8ED5D-7053-419C-88B2-95B4A103421C}" destId="{A3ED802F-9CD3-4EA4-8F26-BAA7C728391B}" srcOrd="14" destOrd="0" presId="urn:microsoft.com/office/officeart/2005/8/layout/chevron1"/>
    <dgm:cxn modelId="{97472584-9104-46F0-BA05-B06ECB66B454}" type="presParOf" srcId="{55B8ED5D-7053-419C-88B2-95B4A103421C}" destId="{A6CE093E-082E-4D8D-964E-AF4DC2DE5743}" srcOrd="15" destOrd="0" presId="urn:microsoft.com/office/officeart/2005/8/layout/chevron1"/>
    <dgm:cxn modelId="{4ADFA6A6-4307-48E5-8005-60A647BC5FF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7B8D58DB-78D9-4302-9EA9-942EE6FBF49B}" type="presOf" srcId="{0950A7B6-77BC-43FA-AD38-1A8484D3FF29}" destId="{A0134BE8-791E-4732-AF19-8CEA9D3D94B3}" srcOrd="0" destOrd="0" presId="urn:microsoft.com/office/officeart/2005/8/layout/chevron1"/>
    <dgm:cxn modelId="{3EC5E506-DEE2-40FF-902F-2AC7B14290E9}" type="presOf" srcId="{02794C5D-6825-4C24-872F-3762BD4B8A41}" destId="{8DF2B616-55F5-44F3-8829-2EA6D71EDF4F}" srcOrd="0" destOrd="0" presId="urn:microsoft.com/office/officeart/2005/8/layout/chevron1"/>
    <dgm:cxn modelId="{6D512E8A-FA69-4762-B98B-04E7A0174D04}"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12582B46-6280-47A7-9B1A-7E819D93321B}" type="presOf" srcId="{35A71532-C342-459B-AC75-8FF8165650EF}" destId="{14F2589D-D85D-44E8-BF78-1BE4A161BDAF}" srcOrd="0" destOrd="0" presId="urn:microsoft.com/office/officeart/2005/8/layout/chevron1"/>
    <dgm:cxn modelId="{EB57BBCF-F5E4-41DF-8CFF-EC7905D49EA4}" type="presOf" srcId="{DAA5A352-7C03-4989-AEC5-1DBDD6C021F7}" destId="{532808FE-2E3C-41EB-83B2-A250B2BCF1CB}" srcOrd="0" destOrd="0" presId="urn:microsoft.com/office/officeart/2005/8/layout/chevron1"/>
    <dgm:cxn modelId="{5A2FD5F9-DFA4-4F7A-8AC8-E1D9CA8BA444}" type="presOf" srcId="{B763B6CD-DEB0-4C43-84FC-F8A243312A12}" destId="{A3ED802F-9CD3-4EA4-8F26-BAA7C728391B}" srcOrd="0" destOrd="0" presId="urn:microsoft.com/office/officeart/2005/8/layout/chevron1"/>
    <dgm:cxn modelId="{E9437388-724F-4C83-A3AC-5E29C30BB54A}" type="presOf" srcId="{03DC68DB-979F-4D55-9075-5D576F95CDE1}" destId="{55B8ED5D-7053-419C-88B2-95B4A103421C}" srcOrd="0" destOrd="0" presId="urn:microsoft.com/office/officeart/2005/8/layout/chevron1"/>
    <dgm:cxn modelId="{15B4A598-76ED-43CB-B278-93CDD6CFB8E6}"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52720879-1F87-4CD6-8E3F-3DF4B91E5E37}" type="presOf" srcId="{2B2AE621-0B8F-4C14-B6FA-67918A252C4E}" destId="{387037F9-46EB-41F3-863A-CF3FC170DB05}" srcOrd="0" destOrd="0" presId="urn:microsoft.com/office/officeart/2005/8/layout/chevron1"/>
    <dgm:cxn modelId="{D9452E7D-416E-44CD-B9B7-5209C9BF9C39}"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3DDD0DB4-EDD6-45A4-B773-ED090127297F}" type="presParOf" srcId="{55B8ED5D-7053-419C-88B2-95B4A103421C}" destId="{8DF2B616-55F5-44F3-8829-2EA6D71EDF4F}" srcOrd="0" destOrd="0" presId="urn:microsoft.com/office/officeart/2005/8/layout/chevron1"/>
    <dgm:cxn modelId="{9844290E-6497-40FA-9185-A9A81EB83149}" type="presParOf" srcId="{55B8ED5D-7053-419C-88B2-95B4A103421C}" destId="{F848E249-9859-4534-AF6B-2A0AD49BA6FD}" srcOrd="1" destOrd="0" presId="urn:microsoft.com/office/officeart/2005/8/layout/chevron1"/>
    <dgm:cxn modelId="{D94E784D-F7F9-4932-90DC-319E52779DDF}" type="presParOf" srcId="{55B8ED5D-7053-419C-88B2-95B4A103421C}" destId="{14F2589D-D85D-44E8-BF78-1BE4A161BDAF}" srcOrd="2" destOrd="0" presId="urn:microsoft.com/office/officeart/2005/8/layout/chevron1"/>
    <dgm:cxn modelId="{949732E4-2F65-465C-9701-52018FB82B55}" type="presParOf" srcId="{55B8ED5D-7053-419C-88B2-95B4A103421C}" destId="{DF13458C-CEF7-4555-9854-457A404B5E58}" srcOrd="3" destOrd="0" presId="urn:microsoft.com/office/officeart/2005/8/layout/chevron1"/>
    <dgm:cxn modelId="{E505E858-E774-41C9-9937-D7D1DDB0B086}" type="presParOf" srcId="{55B8ED5D-7053-419C-88B2-95B4A103421C}" destId="{532808FE-2E3C-41EB-83B2-A250B2BCF1CB}" srcOrd="4" destOrd="0" presId="urn:microsoft.com/office/officeart/2005/8/layout/chevron1"/>
    <dgm:cxn modelId="{52FAA178-BFF2-4E2F-8029-2652BC0C9644}" type="presParOf" srcId="{55B8ED5D-7053-419C-88B2-95B4A103421C}" destId="{946F6AE8-0C34-4060-BBA9-DF6F49B353EA}" srcOrd="5" destOrd="0" presId="urn:microsoft.com/office/officeart/2005/8/layout/chevron1"/>
    <dgm:cxn modelId="{C703C545-63E7-4E12-B335-E603F746EB02}" type="presParOf" srcId="{55B8ED5D-7053-419C-88B2-95B4A103421C}" destId="{AB397570-D7AC-42E6-B8A5-9E489B45B040}" srcOrd="6" destOrd="0" presId="urn:microsoft.com/office/officeart/2005/8/layout/chevron1"/>
    <dgm:cxn modelId="{FBA701FE-DF8E-4DD9-A38A-81A4AAF76E9D}" type="presParOf" srcId="{55B8ED5D-7053-419C-88B2-95B4A103421C}" destId="{08B98CCB-D4EE-474A-8955-0C18EDA191B2}" srcOrd="7" destOrd="0" presId="urn:microsoft.com/office/officeart/2005/8/layout/chevron1"/>
    <dgm:cxn modelId="{2259790E-A19B-4545-83AD-F258F6C672A0}" type="presParOf" srcId="{55B8ED5D-7053-419C-88B2-95B4A103421C}" destId="{BCD27D7D-815F-4F0B-BFF5-F2BF2B8E4ADD}" srcOrd="8" destOrd="0" presId="urn:microsoft.com/office/officeart/2005/8/layout/chevron1"/>
    <dgm:cxn modelId="{A16B21E3-F162-4EAE-8132-948AC7CEF0AA}" type="presParOf" srcId="{55B8ED5D-7053-419C-88B2-95B4A103421C}" destId="{F6FC75A0-7717-4282-AFFE-6CF8869230DD}" srcOrd="9" destOrd="0" presId="urn:microsoft.com/office/officeart/2005/8/layout/chevron1"/>
    <dgm:cxn modelId="{7E62E518-FAD6-4671-B2F5-4770505B4B0F}" type="presParOf" srcId="{55B8ED5D-7053-419C-88B2-95B4A103421C}" destId="{6B2A4325-1730-40B6-AFDA-6BB8FDC36B07}" srcOrd="10" destOrd="0" presId="urn:microsoft.com/office/officeart/2005/8/layout/chevron1"/>
    <dgm:cxn modelId="{CFC7C06A-D5C2-4025-AB16-3F7E019E5535}" type="presParOf" srcId="{55B8ED5D-7053-419C-88B2-95B4A103421C}" destId="{15680C96-1743-497E-AB9E-71B6BAF72774}" srcOrd="11" destOrd="0" presId="urn:microsoft.com/office/officeart/2005/8/layout/chevron1"/>
    <dgm:cxn modelId="{8978D195-6569-45E3-8E04-92E65B8DE6E0}" type="presParOf" srcId="{55B8ED5D-7053-419C-88B2-95B4A103421C}" destId="{387037F9-46EB-41F3-863A-CF3FC170DB05}" srcOrd="12" destOrd="0" presId="urn:microsoft.com/office/officeart/2005/8/layout/chevron1"/>
    <dgm:cxn modelId="{CA3D0FD7-CF36-45C2-9D35-0F350300B5C9}" type="presParOf" srcId="{55B8ED5D-7053-419C-88B2-95B4A103421C}" destId="{CF84284B-6B69-4814-8BA7-8FE71D8E6822}" srcOrd="13" destOrd="0" presId="urn:microsoft.com/office/officeart/2005/8/layout/chevron1"/>
    <dgm:cxn modelId="{32958D9A-DEBF-412B-AD28-455FD88FD2FE}" type="presParOf" srcId="{55B8ED5D-7053-419C-88B2-95B4A103421C}" destId="{A3ED802F-9CD3-4EA4-8F26-BAA7C728391B}" srcOrd="14" destOrd="0" presId="urn:microsoft.com/office/officeart/2005/8/layout/chevron1"/>
    <dgm:cxn modelId="{AB9EB445-9638-49F3-9A03-56493C97AFD5}" type="presParOf" srcId="{55B8ED5D-7053-419C-88B2-95B4A103421C}" destId="{A6CE093E-082E-4D8D-964E-AF4DC2DE5743}" srcOrd="15" destOrd="0" presId="urn:microsoft.com/office/officeart/2005/8/layout/chevron1"/>
    <dgm:cxn modelId="{95438322-A79F-487A-85EC-0D27E6F90191}"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528B581-5B31-4489-8653-595E538D03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1CED1B7-B5C1-4B9D-8AB0-93907534CFC4}">
      <dgm:prSet phldrT="[Text]" custT="1"/>
      <dgm:spPr/>
      <dgm:t>
        <a:bodyPr/>
        <a:lstStyle/>
        <a:p>
          <a:r>
            <a:rPr lang="en-US" sz="1800" dirty="0" smtClean="0"/>
            <a:t>Near Field Communication</a:t>
          </a:r>
          <a:endParaRPr lang="en-US" sz="1800" dirty="0"/>
        </a:p>
      </dgm:t>
    </dgm:pt>
    <dgm:pt modelId="{75D3F124-F719-4D7B-9BED-A22183F532ED}" type="parTrans" cxnId="{0DB3D328-EC3D-4320-B550-FC915DA1DE14}">
      <dgm:prSet/>
      <dgm:spPr/>
      <dgm:t>
        <a:bodyPr/>
        <a:lstStyle/>
        <a:p>
          <a:endParaRPr lang="en-US"/>
        </a:p>
      </dgm:t>
    </dgm:pt>
    <dgm:pt modelId="{958503A9-1F29-4717-B5AD-DB9F155A5D12}" type="sibTrans" cxnId="{0DB3D328-EC3D-4320-B550-FC915DA1DE14}">
      <dgm:prSet/>
      <dgm:spPr/>
      <dgm:t>
        <a:bodyPr/>
        <a:lstStyle/>
        <a:p>
          <a:endParaRPr lang="en-US"/>
        </a:p>
      </dgm:t>
    </dgm:pt>
    <dgm:pt modelId="{7CDE5EDE-5662-4D85-913D-1FD7E6789FE6}">
      <dgm:prSet phldrT="[Text]" custT="1"/>
      <dgm:spPr/>
      <dgm:t>
        <a:bodyPr/>
        <a:lstStyle/>
        <a:p>
          <a:r>
            <a:rPr lang="en-US" sz="1800" dirty="0" smtClean="0"/>
            <a:t>Can use QR codes until this technology is developed</a:t>
          </a:r>
          <a:endParaRPr lang="en-US" sz="1800" dirty="0"/>
        </a:p>
      </dgm:t>
    </dgm:pt>
    <dgm:pt modelId="{81B031D4-1B5C-4362-B04C-123685D19094}" type="parTrans" cxnId="{329BC4B2-60CA-4821-89B4-35FEB2E324E7}">
      <dgm:prSet/>
      <dgm:spPr/>
      <dgm:t>
        <a:bodyPr/>
        <a:lstStyle/>
        <a:p>
          <a:endParaRPr lang="en-US"/>
        </a:p>
      </dgm:t>
    </dgm:pt>
    <dgm:pt modelId="{41ECA906-584D-4FEA-957D-28F8B261A62E}" type="sibTrans" cxnId="{329BC4B2-60CA-4821-89B4-35FEB2E324E7}">
      <dgm:prSet/>
      <dgm:spPr/>
      <dgm:t>
        <a:bodyPr/>
        <a:lstStyle/>
        <a:p>
          <a:endParaRPr lang="en-US"/>
        </a:p>
      </dgm:t>
    </dgm:pt>
    <dgm:pt modelId="{67ABAFEC-07EB-4B0E-8B7B-14C47D2BA2C7}">
      <dgm:prSet phldrT="[Text]" custT="1"/>
      <dgm:spPr/>
      <dgm:t>
        <a:bodyPr/>
        <a:lstStyle/>
        <a:p>
          <a:r>
            <a:rPr lang="en-US" sz="1800" dirty="0" smtClean="0"/>
            <a:t>Constant Database Updates Regardless of Cell Service</a:t>
          </a:r>
          <a:endParaRPr lang="en-US" sz="1800" dirty="0"/>
        </a:p>
      </dgm:t>
    </dgm:pt>
    <dgm:pt modelId="{FBAF8946-9B3F-4D34-A9DE-A1ADF677000B}" type="parTrans" cxnId="{0BF6BBC9-314B-4270-BFC8-235AB53AE9B1}">
      <dgm:prSet/>
      <dgm:spPr/>
      <dgm:t>
        <a:bodyPr/>
        <a:lstStyle/>
        <a:p>
          <a:endParaRPr lang="en-US"/>
        </a:p>
      </dgm:t>
    </dgm:pt>
    <dgm:pt modelId="{E58508FE-B5E7-4471-A4FD-B8EFD827D8C0}" type="sibTrans" cxnId="{0BF6BBC9-314B-4270-BFC8-235AB53AE9B1}">
      <dgm:prSet/>
      <dgm:spPr/>
      <dgm:t>
        <a:bodyPr/>
        <a:lstStyle/>
        <a:p>
          <a:endParaRPr lang="en-US"/>
        </a:p>
      </dgm:t>
    </dgm:pt>
    <dgm:pt modelId="{92C16AAC-5214-476F-8E83-DD3D2F392D93}">
      <dgm:prSet phldrT="[Text]" custT="1"/>
      <dgm:spPr/>
      <dgm:t>
        <a:bodyPr/>
        <a:lstStyle/>
        <a:p>
          <a:r>
            <a:rPr lang="en-US" sz="1800" dirty="0" smtClean="0"/>
            <a:t>Hard coded backup data</a:t>
          </a:r>
          <a:endParaRPr lang="en-US" sz="1800" dirty="0"/>
        </a:p>
      </dgm:t>
    </dgm:pt>
    <dgm:pt modelId="{FC2320D7-DE77-4DD5-B185-018BF8A82C4D}" type="parTrans" cxnId="{D6FE60B8-0790-48C5-B5F8-23089C2ED835}">
      <dgm:prSet/>
      <dgm:spPr/>
      <dgm:t>
        <a:bodyPr/>
        <a:lstStyle/>
        <a:p>
          <a:endParaRPr lang="en-US"/>
        </a:p>
      </dgm:t>
    </dgm:pt>
    <dgm:pt modelId="{95F1B946-561C-455A-A149-9C53DE467749}" type="sibTrans" cxnId="{D6FE60B8-0790-48C5-B5F8-23089C2ED835}">
      <dgm:prSet/>
      <dgm:spPr/>
      <dgm:t>
        <a:bodyPr/>
        <a:lstStyle/>
        <a:p>
          <a:endParaRPr lang="en-US"/>
        </a:p>
      </dgm:t>
    </dgm:pt>
    <dgm:pt modelId="{AD550F28-ACD4-4E6D-B25A-DDB6277EDE4A}">
      <dgm:prSet phldrT="[Text]" custT="1"/>
      <dgm:spPr/>
      <dgm:t>
        <a:bodyPr/>
        <a:lstStyle/>
        <a:p>
          <a:r>
            <a:rPr lang="en-US" sz="1800" dirty="0" smtClean="0"/>
            <a:t>Small Time Window for Updates</a:t>
          </a:r>
          <a:endParaRPr lang="en-US" sz="1800" dirty="0"/>
        </a:p>
      </dgm:t>
    </dgm:pt>
    <dgm:pt modelId="{1BC7F70F-A562-4F0B-BBDF-2993897DBF26}" type="parTrans" cxnId="{52AF6265-72AF-4D4A-918F-D57E554698FD}">
      <dgm:prSet/>
      <dgm:spPr/>
      <dgm:t>
        <a:bodyPr/>
        <a:lstStyle/>
        <a:p>
          <a:endParaRPr lang="en-US"/>
        </a:p>
      </dgm:t>
    </dgm:pt>
    <dgm:pt modelId="{C38D917B-F6F0-437F-8723-74A3620F27AB}" type="sibTrans" cxnId="{52AF6265-72AF-4D4A-918F-D57E554698FD}">
      <dgm:prSet/>
      <dgm:spPr/>
      <dgm:t>
        <a:bodyPr/>
        <a:lstStyle/>
        <a:p>
          <a:endParaRPr lang="en-US"/>
        </a:p>
      </dgm:t>
    </dgm:pt>
    <dgm:pt modelId="{DF09A063-BEA5-437C-B6E3-F2397D5B3CC1}">
      <dgm:prSet phldrT="[Text]" custT="1"/>
      <dgm:spPr/>
      <dgm:t>
        <a:bodyPr/>
        <a:lstStyle/>
        <a:p>
          <a:r>
            <a:rPr lang="en-US" sz="1800" dirty="0" smtClean="0"/>
            <a:t>Trains run constantly and schedules and purchasing options needs to be accessible at all times</a:t>
          </a:r>
          <a:endParaRPr lang="en-US" sz="1800" dirty="0"/>
        </a:p>
      </dgm:t>
    </dgm:pt>
    <dgm:pt modelId="{B44E065D-943A-43DF-8513-1E48CA2DAB32}" type="parTrans" cxnId="{441ECB2D-2D7F-456A-9C3F-F6D7B4650947}">
      <dgm:prSet/>
      <dgm:spPr/>
      <dgm:t>
        <a:bodyPr/>
        <a:lstStyle/>
        <a:p>
          <a:endParaRPr lang="en-US"/>
        </a:p>
      </dgm:t>
    </dgm:pt>
    <dgm:pt modelId="{329D7B78-F2ED-4E5C-8DE4-6B396970A75A}" type="sibTrans" cxnId="{441ECB2D-2D7F-456A-9C3F-F6D7B4650947}">
      <dgm:prSet/>
      <dgm:spPr/>
      <dgm:t>
        <a:bodyPr/>
        <a:lstStyle/>
        <a:p>
          <a:endParaRPr lang="en-US"/>
        </a:p>
      </dgm:t>
    </dgm:pt>
    <dgm:pt modelId="{2E429893-BCE1-454E-8FE6-66DE16995F55}" type="pres">
      <dgm:prSet presAssocID="{8528B581-5B31-4489-8653-595E538D0356}" presName="Name0" presStyleCnt="0">
        <dgm:presLayoutVars>
          <dgm:dir/>
          <dgm:animLvl val="lvl"/>
          <dgm:resizeHandles val="exact"/>
        </dgm:presLayoutVars>
      </dgm:prSet>
      <dgm:spPr/>
      <dgm:t>
        <a:bodyPr/>
        <a:lstStyle/>
        <a:p>
          <a:endParaRPr lang="en-US"/>
        </a:p>
      </dgm:t>
    </dgm:pt>
    <dgm:pt modelId="{AA9C4211-504F-40B3-A53B-BC54CF2FFB49}" type="pres">
      <dgm:prSet presAssocID="{91CED1B7-B5C1-4B9D-8AB0-93907534CFC4}" presName="linNode" presStyleCnt="0"/>
      <dgm:spPr/>
    </dgm:pt>
    <dgm:pt modelId="{F8AC82E8-23A5-4097-AE2F-7EB5DAC8AD8D}" type="pres">
      <dgm:prSet presAssocID="{91CED1B7-B5C1-4B9D-8AB0-93907534CFC4}" presName="parentText" presStyleLbl="node1" presStyleIdx="0" presStyleCnt="3">
        <dgm:presLayoutVars>
          <dgm:chMax val="1"/>
          <dgm:bulletEnabled val="1"/>
        </dgm:presLayoutVars>
      </dgm:prSet>
      <dgm:spPr/>
      <dgm:t>
        <a:bodyPr/>
        <a:lstStyle/>
        <a:p>
          <a:endParaRPr lang="en-US"/>
        </a:p>
      </dgm:t>
    </dgm:pt>
    <dgm:pt modelId="{279CA31F-ADE6-4C9A-BB80-84F098673E27}" type="pres">
      <dgm:prSet presAssocID="{91CED1B7-B5C1-4B9D-8AB0-93907534CFC4}" presName="descendantText" presStyleLbl="alignAccFollowNode1" presStyleIdx="0" presStyleCnt="3">
        <dgm:presLayoutVars>
          <dgm:bulletEnabled val="1"/>
        </dgm:presLayoutVars>
      </dgm:prSet>
      <dgm:spPr/>
      <dgm:t>
        <a:bodyPr/>
        <a:lstStyle/>
        <a:p>
          <a:endParaRPr lang="en-US"/>
        </a:p>
      </dgm:t>
    </dgm:pt>
    <dgm:pt modelId="{49EA14FB-27EB-4ECB-849F-034B029EF3CA}" type="pres">
      <dgm:prSet presAssocID="{958503A9-1F29-4717-B5AD-DB9F155A5D12}" presName="sp" presStyleCnt="0"/>
      <dgm:spPr/>
    </dgm:pt>
    <dgm:pt modelId="{55390E49-EDE1-4BCF-BF2E-2782CA41205E}" type="pres">
      <dgm:prSet presAssocID="{67ABAFEC-07EB-4B0E-8B7B-14C47D2BA2C7}" presName="linNode" presStyleCnt="0"/>
      <dgm:spPr/>
    </dgm:pt>
    <dgm:pt modelId="{3A10E45F-7268-4464-9084-88234087376A}" type="pres">
      <dgm:prSet presAssocID="{67ABAFEC-07EB-4B0E-8B7B-14C47D2BA2C7}" presName="parentText" presStyleLbl="node1" presStyleIdx="1" presStyleCnt="3">
        <dgm:presLayoutVars>
          <dgm:chMax val="1"/>
          <dgm:bulletEnabled val="1"/>
        </dgm:presLayoutVars>
      </dgm:prSet>
      <dgm:spPr/>
      <dgm:t>
        <a:bodyPr/>
        <a:lstStyle/>
        <a:p>
          <a:endParaRPr lang="en-US"/>
        </a:p>
      </dgm:t>
    </dgm:pt>
    <dgm:pt modelId="{DFD474BB-810C-4406-8B84-78D931DC7351}" type="pres">
      <dgm:prSet presAssocID="{67ABAFEC-07EB-4B0E-8B7B-14C47D2BA2C7}" presName="descendantText" presStyleLbl="alignAccFollowNode1" presStyleIdx="1" presStyleCnt="3" custLinFactNeighborX="3325">
        <dgm:presLayoutVars>
          <dgm:bulletEnabled val="1"/>
        </dgm:presLayoutVars>
      </dgm:prSet>
      <dgm:spPr/>
      <dgm:t>
        <a:bodyPr/>
        <a:lstStyle/>
        <a:p>
          <a:endParaRPr lang="en-US"/>
        </a:p>
      </dgm:t>
    </dgm:pt>
    <dgm:pt modelId="{F3B9D410-2772-4D07-B2F1-DC94AC74D48D}" type="pres">
      <dgm:prSet presAssocID="{E58508FE-B5E7-4471-A4FD-B8EFD827D8C0}" presName="sp" presStyleCnt="0"/>
      <dgm:spPr/>
    </dgm:pt>
    <dgm:pt modelId="{1DAC85BF-F6A5-4DEF-8B90-A51858E6E6C7}" type="pres">
      <dgm:prSet presAssocID="{AD550F28-ACD4-4E6D-B25A-DDB6277EDE4A}" presName="linNode" presStyleCnt="0"/>
      <dgm:spPr/>
    </dgm:pt>
    <dgm:pt modelId="{E5E89B64-5FCD-4CD2-9652-110A6ECA78DC}" type="pres">
      <dgm:prSet presAssocID="{AD550F28-ACD4-4E6D-B25A-DDB6277EDE4A}" presName="parentText" presStyleLbl="node1" presStyleIdx="2" presStyleCnt="3">
        <dgm:presLayoutVars>
          <dgm:chMax val="1"/>
          <dgm:bulletEnabled val="1"/>
        </dgm:presLayoutVars>
      </dgm:prSet>
      <dgm:spPr/>
      <dgm:t>
        <a:bodyPr/>
        <a:lstStyle/>
        <a:p>
          <a:endParaRPr lang="en-US"/>
        </a:p>
      </dgm:t>
    </dgm:pt>
    <dgm:pt modelId="{F7622064-CF3E-4801-9AA4-45313690D302}" type="pres">
      <dgm:prSet presAssocID="{AD550F28-ACD4-4E6D-B25A-DDB6277EDE4A}" presName="descendantText" presStyleLbl="alignAccFollowNode1" presStyleIdx="2" presStyleCnt="3">
        <dgm:presLayoutVars>
          <dgm:bulletEnabled val="1"/>
        </dgm:presLayoutVars>
      </dgm:prSet>
      <dgm:spPr/>
      <dgm:t>
        <a:bodyPr/>
        <a:lstStyle/>
        <a:p>
          <a:endParaRPr lang="en-US"/>
        </a:p>
      </dgm:t>
    </dgm:pt>
  </dgm:ptLst>
  <dgm:cxnLst>
    <dgm:cxn modelId="{329BC4B2-60CA-4821-89B4-35FEB2E324E7}" srcId="{91CED1B7-B5C1-4B9D-8AB0-93907534CFC4}" destId="{7CDE5EDE-5662-4D85-913D-1FD7E6789FE6}" srcOrd="0" destOrd="0" parTransId="{81B031D4-1B5C-4362-B04C-123685D19094}" sibTransId="{41ECA906-584D-4FEA-957D-28F8B261A62E}"/>
    <dgm:cxn modelId="{0DB3D328-EC3D-4320-B550-FC915DA1DE14}" srcId="{8528B581-5B31-4489-8653-595E538D0356}" destId="{91CED1B7-B5C1-4B9D-8AB0-93907534CFC4}" srcOrd="0" destOrd="0" parTransId="{75D3F124-F719-4D7B-9BED-A22183F532ED}" sibTransId="{958503A9-1F29-4717-B5AD-DB9F155A5D12}"/>
    <dgm:cxn modelId="{7D7513C6-36C4-4E45-BAC1-AB87DDC2766E}" type="presOf" srcId="{8528B581-5B31-4489-8653-595E538D0356}" destId="{2E429893-BCE1-454E-8FE6-66DE16995F55}" srcOrd="0" destOrd="0" presId="urn:microsoft.com/office/officeart/2005/8/layout/vList5"/>
    <dgm:cxn modelId="{1DA08912-EA3D-4870-9DB7-FB988CDE7FA9}" type="presOf" srcId="{91CED1B7-B5C1-4B9D-8AB0-93907534CFC4}" destId="{F8AC82E8-23A5-4097-AE2F-7EB5DAC8AD8D}" srcOrd="0" destOrd="0" presId="urn:microsoft.com/office/officeart/2005/8/layout/vList5"/>
    <dgm:cxn modelId="{7E807AFA-8C2F-4998-9A97-A3B8AEB96938}" type="presOf" srcId="{DF09A063-BEA5-437C-B6E3-F2397D5B3CC1}" destId="{F7622064-CF3E-4801-9AA4-45313690D302}" srcOrd="0" destOrd="0" presId="urn:microsoft.com/office/officeart/2005/8/layout/vList5"/>
    <dgm:cxn modelId="{D6FE60B8-0790-48C5-B5F8-23089C2ED835}" srcId="{67ABAFEC-07EB-4B0E-8B7B-14C47D2BA2C7}" destId="{92C16AAC-5214-476F-8E83-DD3D2F392D93}" srcOrd="0" destOrd="0" parTransId="{FC2320D7-DE77-4DD5-B185-018BF8A82C4D}" sibTransId="{95F1B946-561C-455A-A149-9C53DE467749}"/>
    <dgm:cxn modelId="{441ECB2D-2D7F-456A-9C3F-F6D7B4650947}" srcId="{AD550F28-ACD4-4E6D-B25A-DDB6277EDE4A}" destId="{DF09A063-BEA5-437C-B6E3-F2397D5B3CC1}" srcOrd="0" destOrd="0" parTransId="{B44E065D-943A-43DF-8513-1E48CA2DAB32}" sibTransId="{329D7B78-F2ED-4E5C-8DE4-6B396970A75A}"/>
    <dgm:cxn modelId="{D6322BD3-52B8-47E4-8E0C-16D2A0DA8F24}" type="presOf" srcId="{7CDE5EDE-5662-4D85-913D-1FD7E6789FE6}" destId="{279CA31F-ADE6-4C9A-BB80-84F098673E27}" srcOrd="0" destOrd="0" presId="urn:microsoft.com/office/officeart/2005/8/layout/vList5"/>
    <dgm:cxn modelId="{52AF6265-72AF-4D4A-918F-D57E554698FD}" srcId="{8528B581-5B31-4489-8653-595E538D0356}" destId="{AD550F28-ACD4-4E6D-B25A-DDB6277EDE4A}" srcOrd="2" destOrd="0" parTransId="{1BC7F70F-A562-4F0B-BBDF-2993897DBF26}" sibTransId="{C38D917B-F6F0-437F-8723-74A3620F27AB}"/>
    <dgm:cxn modelId="{0BF6BBC9-314B-4270-BFC8-235AB53AE9B1}" srcId="{8528B581-5B31-4489-8653-595E538D0356}" destId="{67ABAFEC-07EB-4B0E-8B7B-14C47D2BA2C7}" srcOrd="1" destOrd="0" parTransId="{FBAF8946-9B3F-4D34-A9DE-A1ADF677000B}" sibTransId="{E58508FE-B5E7-4471-A4FD-B8EFD827D8C0}"/>
    <dgm:cxn modelId="{B707285A-DB85-4D0E-84A4-3E9421E34BC8}" type="presOf" srcId="{67ABAFEC-07EB-4B0E-8B7B-14C47D2BA2C7}" destId="{3A10E45F-7268-4464-9084-88234087376A}" srcOrd="0" destOrd="0" presId="urn:microsoft.com/office/officeart/2005/8/layout/vList5"/>
    <dgm:cxn modelId="{6B266E91-7252-4836-9B99-E053FF62A9A8}" type="presOf" srcId="{92C16AAC-5214-476F-8E83-DD3D2F392D93}" destId="{DFD474BB-810C-4406-8B84-78D931DC7351}" srcOrd="0" destOrd="0" presId="urn:microsoft.com/office/officeart/2005/8/layout/vList5"/>
    <dgm:cxn modelId="{6D14280A-AB76-432F-A619-85011591DFA3}" type="presOf" srcId="{AD550F28-ACD4-4E6D-B25A-DDB6277EDE4A}" destId="{E5E89B64-5FCD-4CD2-9652-110A6ECA78DC}" srcOrd="0" destOrd="0" presId="urn:microsoft.com/office/officeart/2005/8/layout/vList5"/>
    <dgm:cxn modelId="{FBCD3C08-75BF-4290-8386-41B7AE561244}" type="presParOf" srcId="{2E429893-BCE1-454E-8FE6-66DE16995F55}" destId="{AA9C4211-504F-40B3-A53B-BC54CF2FFB49}" srcOrd="0" destOrd="0" presId="urn:microsoft.com/office/officeart/2005/8/layout/vList5"/>
    <dgm:cxn modelId="{17A98DA7-D8D8-4938-9AED-A36D8A93B6BF}" type="presParOf" srcId="{AA9C4211-504F-40B3-A53B-BC54CF2FFB49}" destId="{F8AC82E8-23A5-4097-AE2F-7EB5DAC8AD8D}" srcOrd="0" destOrd="0" presId="urn:microsoft.com/office/officeart/2005/8/layout/vList5"/>
    <dgm:cxn modelId="{D1FB6B27-9D5B-4DD2-8485-B7A63DA90EEE}" type="presParOf" srcId="{AA9C4211-504F-40B3-A53B-BC54CF2FFB49}" destId="{279CA31F-ADE6-4C9A-BB80-84F098673E27}" srcOrd="1" destOrd="0" presId="urn:microsoft.com/office/officeart/2005/8/layout/vList5"/>
    <dgm:cxn modelId="{866EED70-3D93-4D01-9E1A-E2CD4E9088A9}" type="presParOf" srcId="{2E429893-BCE1-454E-8FE6-66DE16995F55}" destId="{49EA14FB-27EB-4ECB-849F-034B029EF3CA}" srcOrd="1" destOrd="0" presId="urn:microsoft.com/office/officeart/2005/8/layout/vList5"/>
    <dgm:cxn modelId="{9676D24C-D931-4788-BF58-DE40F0D8BC7E}" type="presParOf" srcId="{2E429893-BCE1-454E-8FE6-66DE16995F55}" destId="{55390E49-EDE1-4BCF-BF2E-2782CA41205E}" srcOrd="2" destOrd="0" presId="urn:microsoft.com/office/officeart/2005/8/layout/vList5"/>
    <dgm:cxn modelId="{F1D76734-99B1-43CE-905C-92710BDE6773}" type="presParOf" srcId="{55390E49-EDE1-4BCF-BF2E-2782CA41205E}" destId="{3A10E45F-7268-4464-9084-88234087376A}" srcOrd="0" destOrd="0" presId="urn:microsoft.com/office/officeart/2005/8/layout/vList5"/>
    <dgm:cxn modelId="{688B7A98-7798-46AB-8513-A133398B5E56}" type="presParOf" srcId="{55390E49-EDE1-4BCF-BF2E-2782CA41205E}" destId="{DFD474BB-810C-4406-8B84-78D931DC7351}" srcOrd="1" destOrd="0" presId="urn:microsoft.com/office/officeart/2005/8/layout/vList5"/>
    <dgm:cxn modelId="{C19820FA-BB05-4579-95B0-9337AAB7D5AD}" type="presParOf" srcId="{2E429893-BCE1-454E-8FE6-66DE16995F55}" destId="{F3B9D410-2772-4D07-B2F1-DC94AC74D48D}" srcOrd="3" destOrd="0" presId="urn:microsoft.com/office/officeart/2005/8/layout/vList5"/>
    <dgm:cxn modelId="{88C11E30-7742-48E1-9910-932A5D037CCC}" type="presParOf" srcId="{2E429893-BCE1-454E-8FE6-66DE16995F55}" destId="{1DAC85BF-F6A5-4DEF-8B90-A51858E6E6C7}" srcOrd="4" destOrd="0" presId="urn:microsoft.com/office/officeart/2005/8/layout/vList5"/>
    <dgm:cxn modelId="{0CBD2AEF-4178-45B4-B2C2-C3056F2C0E78}" type="presParOf" srcId="{1DAC85BF-F6A5-4DEF-8B90-A51858E6E6C7}" destId="{E5E89B64-5FCD-4CD2-9652-110A6ECA78DC}" srcOrd="0" destOrd="0" presId="urn:microsoft.com/office/officeart/2005/8/layout/vList5"/>
    <dgm:cxn modelId="{FA29D11C-B0F7-41B4-847A-5A81FAC42FB5}" type="presParOf" srcId="{1DAC85BF-F6A5-4DEF-8B90-A51858E6E6C7}" destId="{F7622064-CF3E-4801-9AA4-45313690D30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2589D-D85D-44E8-BF78-1BE4A161BDAF}">
      <dsp:nvSpPr>
        <dsp:cNvPr id="0" name=""/>
        <dsp:cNvSpPr/>
      </dsp:nvSpPr>
      <dsp:spPr>
        <a:xfrm>
          <a:off x="148"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532808FE-2E3C-41EB-83B2-A250B2BCF1CB}">
      <dsp:nvSpPr>
        <dsp:cNvPr id="0" name=""/>
        <dsp:cNvSpPr/>
      </dsp:nvSpPr>
      <dsp:spPr>
        <a:xfrm>
          <a:off x="1338262"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24DA7883-3C17-49BD-8084-1ADCBD1552A5}">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System Overview</a:t>
          </a:r>
          <a:endParaRPr lang="en-US" sz="16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75134-1184-468C-960A-A9F0493FE18B}">
      <dsp:nvSpPr>
        <dsp:cNvPr id="0" name=""/>
        <dsp:cNvSpPr/>
      </dsp:nvSpPr>
      <dsp:spPr>
        <a:xfrm>
          <a:off x="0" y="559698"/>
          <a:ext cx="11047415" cy="5893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Synchronization of Schedules</a:t>
          </a:r>
          <a:endParaRPr lang="en-US" sz="3400" kern="1200" dirty="0"/>
        </a:p>
      </dsp:txBody>
      <dsp:txXfrm>
        <a:off x="28769" y="588467"/>
        <a:ext cx="10989877" cy="531797"/>
      </dsp:txXfrm>
    </dsp:sp>
    <dsp:sp modelId="{F569323F-773A-4F3E-95B6-F1767ABC8B3C}">
      <dsp:nvSpPr>
        <dsp:cNvPr id="0" name=""/>
        <dsp:cNvSpPr/>
      </dsp:nvSpPr>
      <dsp:spPr>
        <a:xfrm>
          <a:off x="0" y="1090361"/>
          <a:ext cx="11047415" cy="792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75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Always show multiple schedule options</a:t>
          </a:r>
          <a:endParaRPr lang="en-US" sz="2800" kern="1200" dirty="0"/>
        </a:p>
      </dsp:txBody>
      <dsp:txXfrm>
        <a:off x="0" y="1090361"/>
        <a:ext cx="11047415" cy="792103"/>
      </dsp:txXfrm>
    </dsp:sp>
    <dsp:sp modelId="{305EBB36-D725-4868-A7BA-97573709B9BA}">
      <dsp:nvSpPr>
        <dsp:cNvPr id="0" name=""/>
        <dsp:cNvSpPr/>
      </dsp:nvSpPr>
      <dsp:spPr>
        <a:xfrm>
          <a:off x="0" y="1882464"/>
          <a:ext cx="11047415" cy="629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Can’t verify payment options</a:t>
          </a:r>
          <a:endParaRPr lang="en-US" sz="3400" kern="1200" dirty="0"/>
        </a:p>
      </dsp:txBody>
      <dsp:txXfrm>
        <a:off x="30709" y="1913173"/>
        <a:ext cx="10985997" cy="567657"/>
      </dsp:txXfrm>
    </dsp:sp>
    <dsp:sp modelId="{4CE80FB9-6E93-41C7-AEF4-5148820E2694}">
      <dsp:nvSpPr>
        <dsp:cNvPr id="0" name=""/>
        <dsp:cNvSpPr/>
      </dsp:nvSpPr>
      <dsp:spPr>
        <a:xfrm>
          <a:off x="0" y="2511540"/>
          <a:ext cx="11047415" cy="603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75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Require cash backup</a:t>
          </a:r>
          <a:endParaRPr lang="en-US" sz="2800" kern="1200" dirty="0"/>
        </a:p>
      </dsp:txBody>
      <dsp:txXfrm>
        <a:off x="0" y="2511540"/>
        <a:ext cx="11047415" cy="603303"/>
      </dsp:txXfrm>
    </dsp:sp>
    <dsp:sp modelId="{B479B393-C052-4C34-9BE7-8F1E7D6D584C}">
      <dsp:nvSpPr>
        <dsp:cNvPr id="0" name=""/>
        <dsp:cNvSpPr/>
      </dsp:nvSpPr>
      <dsp:spPr>
        <a:xfrm>
          <a:off x="0" y="3114843"/>
          <a:ext cx="11047415" cy="6024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No Option to Differentiate and Verify Prices</a:t>
          </a:r>
          <a:endParaRPr lang="en-US" sz="3400" kern="1200" dirty="0"/>
        </a:p>
      </dsp:txBody>
      <dsp:txXfrm>
        <a:off x="29409" y="3144252"/>
        <a:ext cx="10988597" cy="543624"/>
      </dsp:txXfrm>
    </dsp:sp>
    <dsp:sp modelId="{F1A36FAA-5DDB-46A4-B725-624A85BC18CF}">
      <dsp:nvSpPr>
        <dsp:cNvPr id="0" name=""/>
        <dsp:cNvSpPr/>
      </dsp:nvSpPr>
      <dsp:spPr>
        <a:xfrm>
          <a:off x="0" y="3717286"/>
          <a:ext cx="11047415" cy="521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75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One price for all tickets</a:t>
          </a:r>
          <a:endParaRPr lang="en-US" sz="2800" kern="1200" dirty="0"/>
        </a:p>
      </dsp:txBody>
      <dsp:txXfrm>
        <a:off x="0" y="3717286"/>
        <a:ext cx="11047415" cy="521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CA31F-ADE6-4C9A-BB80-84F098673E27}">
      <dsp:nvSpPr>
        <dsp:cNvPr id="0" name=""/>
        <dsp:cNvSpPr/>
      </dsp:nvSpPr>
      <dsp:spPr>
        <a:xfrm rot="5400000">
          <a:off x="4943927" y="-1869860"/>
          <a:ext cx="11662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Can use QR codes until this technology is developed</a:t>
          </a:r>
          <a:endParaRPr lang="en-US" sz="1800" kern="1200" dirty="0"/>
        </a:p>
      </dsp:txBody>
      <dsp:txXfrm rot="-5400000">
        <a:off x="2926080" y="204917"/>
        <a:ext cx="5144990" cy="1052365"/>
      </dsp:txXfrm>
    </dsp:sp>
    <dsp:sp modelId="{F8AC82E8-23A5-4097-AE2F-7EB5DAC8AD8D}">
      <dsp:nvSpPr>
        <dsp:cNvPr id="0" name=""/>
        <dsp:cNvSpPr/>
      </dsp:nvSpPr>
      <dsp:spPr>
        <a:xfrm>
          <a:off x="0" y="2208"/>
          <a:ext cx="2926080" cy="1457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Near Field Communication</a:t>
          </a:r>
          <a:endParaRPr lang="en-US" sz="1800" kern="1200" dirty="0"/>
        </a:p>
      </dsp:txBody>
      <dsp:txXfrm>
        <a:off x="71163" y="73371"/>
        <a:ext cx="2783754" cy="1315456"/>
      </dsp:txXfrm>
    </dsp:sp>
    <dsp:sp modelId="{DFD474BB-810C-4406-8B84-78D931DC7351}">
      <dsp:nvSpPr>
        <dsp:cNvPr id="0" name=""/>
        <dsp:cNvSpPr/>
      </dsp:nvSpPr>
      <dsp:spPr>
        <a:xfrm rot="5400000">
          <a:off x="4943927" y="-339188"/>
          <a:ext cx="11662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Hard coded backup data</a:t>
          </a:r>
          <a:endParaRPr lang="en-US" sz="1800" kern="1200" dirty="0"/>
        </a:p>
      </dsp:txBody>
      <dsp:txXfrm rot="-5400000">
        <a:off x="2926080" y="1735589"/>
        <a:ext cx="5144990" cy="1052365"/>
      </dsp:txXfrm>
    </dsp:sp>
    <dsp:sp modelId="{3A10E45F-7268-4464-9084-88234087376A}">
      <dsp:nvSpPr>
        <dsp:cNvPr id="0" name=""/>
        <dsp:cNvSpPr/>
      </dsp:nvSpPr>
      <dsp:spPr>
        <a:xfrm>
          <a:off x="0" y="1532879"/>
          <a:ext cx="2926080" cy="1457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Constant Database Updates Regardless of Cell Service</a:t>
          </a:r>
          <a:endParaRPr lang="en-US" sz="1800" kern="1200" dirty="0"/>
        </a:p>
      </dsp:txBody>
      <dsp:txXfrm>
        <a:off x="71163" y="1604042"/>
        <a:ext cx="2783754" cy="1315456"/>
      </dsp:txXfrm>
    </dsp:sp>
    <dsp:sp modelId="{F7622064-CF3E-4801-9AA4-45313690D302}">
      <dsp:nvSpPr>
        <dsp:cNvPr id="0" name=""/>
        <dsp:cNvSpPr/>
      </dsp:nvSpPr>
      <dsp:spPr>
        <a:xfrm rot="5400000">
          <a:off x="4943927" y="1191482"/>
          <a:ext cx="11662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Trains run constantly and schedules and purchasing options needs to be accessible at all times</a:t>
          </a:r>
          <a:endParaRPr lang="en-US" sz="1800" kern="1200" dirty="0"/>
        </a:p>
      </dsp:txBody>
      <dsp:txXfrm rot="-5400000">
        <a:off x="2926080" y="3266259"/>
        <a:ext cx="5144990" cy="1052365"/>
      </dsp:txXfrm>
    </dsp:sp>
    <dsp:sp modelId="{E5E89B64-5FCD-4CD2-9652-110A6ECA78DC}">
      <dsp:nvSpPr>
        <dsp:cNvPr id="0" name=""/>
        <dsp:cNvSpPr/>
      </dsp:nvSpPr>
      <dsp:spPr>
        <a:xfrm>
          <a:off x="0" y="3063551"/>
          <a:ext cx="2926080" cy="1457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Small Time Window for Updates</a:t>
          </a:r>
          <a:endParaRPr lang="en-US" sz="1800" kern="1200" dirty="0"/>
        </a:p>
      </dsp:txBody>
      <dsp:txXfrm>
        <a:off x="71163" y="3134714"/>
        <a:ext cx="2783754" cy="13154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E3A81-0C58-4DF4-B169-1C8146A3695F}" type="datetimeFigureOut">
              <a:rPr lang="en-US" smtClean="0"/>
              <a:t>11/1/2013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C4319-521E-4E0E-A6B3-144C0D95122B}" type="slidenum">
              <a:rPr lang="en-US" smtClean="0"/>
              <a:t>‹#›</a:t>
            </a:fld>
            <a:endParaRPr lang="en-US"/>
          </a:p>
        </p:txBody>
      </p:sp>
    </p:spTree>
    <p:extLst>
      <p:ext uri="{BB962C8B-B14F-4D97-AF65-F5344CB8AC3E}">
        <p14:creationId xmlns:p14="http://schemas.microsoft.com/office/powerpoint/2010/main" val="254456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1</a:t>
            </a:fld>
            <a:endParaRPr lang="en-US"/>
          </a:p>
        </p:txBody>
      </p:sp>
    </p:spTree>
    <p:extLst>
      <p:ext uri="{BB962C8B-B14F-4D97-AF65-F5344CB8AC3E}">
        <p14:creationId xmlns:p14="http://schemas.microsoft.com/office/powerpoint/2010/main" val="337525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27</a:t>
            </a:fld>
            <a:endParaRPr lang="en-US"/>
          </a:p>
        </p:txBody>
      </p:sp>
    </p:spTree>
    <p:extLst>
      <p:ext uri="{BB962C8B-B14F-4D97-AF65-F5344CB8AC3E}">
        <p14:creationId xmlns:p14="http://schemas.microsoft.com/office/powerpoint/2010/main" val="2592146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31</a:t>
            </a:fld>
            <a:endParaRPr lang="en-US"/>
          </a:p>
        </p:txBody>
      </p:sp>
    </p:spTree>
    <p:extLst>
      <p:ext uri="{BB962C8B-B14F-4D97-AF65-F5344CB8AC3E}">
        <p14:creationId xmlns:p14="http://schemas.microsoft.com/office/powerpoint/2010/main" val="1511063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32</a:t>
            </a:fld>
            <a:endParaRPr lang="en-US"/>
          </a:p>
        </p:txBody>
      </p:sp>
    </p:spTree>
    <p:extLst>
      <p:ext uri="{BB962C8B-B14F-4D97-AF65-F5344CB8AC3E}">
        <p14:creationId xmlns:p14="http://schemas.microsoft.com/office/powerpoint/2010/main" val="1964397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33</a:t>
            </a:fld>
            <a:endParaRPr lang="en-US"/>
          </a:p>
        </p:txBody>
      </p:sp>
    </p:spTree>
    <p:extLst>
      <p:ext uri="{BB962C8B-B14F-4D97-AF65-F5344CB8AC3E}">
        <p14:creationId xmlns:p14="http://schemas.microsoft.com/office/powerpoint/2010/main" val="130679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34</a:t>
            </a:fld>
            <a:endParaRPr lang="en-US"/>
          </a:p>
        </p:txBody>
      </p:sp>
    </p:spTree>
    <p:extLst>
      <p:ext uri="{BB962C8B-B14F-4D97-AF65-F5344CB8AC3E}">
        <p14:creationId xmlns:p14="http://schemas.microsoft.com/office/powerpoint/2010/main" val="3995842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35</a:t>
            </a:fld>
            <a:endParaRPr lang="en-US"/>
          </a:p>
        </p:txBody>
      </p:sp>
    </p:spTree>
    <p:extLst>
      <p:ext uri="{BB962C8B-B14F-4D97-AF65-F5344CB8AC3E}">
        <p14:creationId xmlns:p14="http://schemas.microsoft.com/office/powerpoint/2010/main" val="2371451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36</a:t>
            </a:fld>
            <a:endParaRPr lang="en-US"/>
          </a:p>
        </p:txBody>
      </p:sp>
    </p:spTree>
    <p:extLst>
      <p:ext uri="{BB962C8B-B14F-4D97-AF65-F5344CB8AC3E}">
        <p14:creationId xmlns:p14="http://schemas.microsoft.com/office/powerpoint/2010/main" val="373480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37</a:t>
            </a:fld>
            <a:endParaRPr lang="en-US"/>
          </a:p>
        </p:txBody>
      </p:sp>
    </p:spTree>
    <p:extLst>
      <p:ext uri="{BB962C8B-B14F-4D97-AF65-F5344CB8AC3E}">
        <p14:creationId xmlns:p14="http://schemas.microsoft.com/office/powerpoint/2010/main" val="373480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38</a:t>
            </a:fld>
            <a:endParaRPr lang="en-US"/>
          </a:p>
        </p:txBody>
      </p:sp>
    </p:spTree>
    <p:extLst>
      <p:ext uri="{BB962C8B-B14F-4D97-AF65-F5344CB8AC3E}">
        <p14:creationId xmlns:p14="http://schemas.microsoft.com/office/powerpoint/2010/main" val="373480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39</a:t>
            </a:fld>
            <a:endParaRPr lang="en-US"/>
          </a:p>
        </p:txBody>
      </p:sp>
    </p:spTree>
    <p:extLst>
      <p:ext uri="{BB962C8B-B14F-4D97-AF65-F5344CB8AC3E}">
        <p14:creationId xmlns:p14="http://schemas.microsoft.com/office/powerpoint/2010/main" val="217549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B7A66-350C-A446-BE3F-B082B9A30E2A}" type="slidenum">
              <a:rPr lang="en-US" smtClean="0"/>
              <a:t>16</a:t>
            </a:fld>
            <a:endParaRPr lang="en-US"/>
          </a:p>
        </p:txBody>
      </p:sp>
    </p:spTree>
    <p:extLst>
      <p:ext uri="{BB962C8B-B14F-4D97-AF65-F5344CB8AC3E}">
        <p14:creationId xmlns:p14="http://schemas.microsoft.com/office/powerpoint/2010/main" val="331968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18</a:t>
            </a:fld>
            <a:endParaRPr lang="en-US"/>
          </a:p>
        </p:txBody>
      </p:sp>
    </p:spTree>
    <p:extLst>
      <p:ext uri="{BB962C8B-B14F-4D97-AF65-F5344CB8AC3E}">
        <p14:creationId xmlns:p14="http://schemas.microsoft.com/office/powerpoint/2010/main" val="61549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20</a:t>
            </a:fld>
            <a:endParaRPr lang="en-US"/>
          </a:p>
        </p:txBody>
      </p:sp>
    </p:spTree>
    <p:extLst>
      <p:ext uri="{BB962C8B-B14F-4D97-AF65-F5344CB8AC3E}">
        <p14:creationId xmlns:p14="http://schemas.microsoft.com/office/powerpoint/2010/main" val="1595956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21</a:t>
            </a:fld>
            <a:endParaRPr lang="en-US"/>
          </a:p>
        </p:txBody>
      </p:sp>
    </p:spTree>
    <p:extLst>
      <p:ext uri="{BB962C8B-B14F-4D97-AF65-F5344CB8AC3E}">
        <p14:creationId xmlns:p14="http://schemas.microsoft.com/office/powerpoint/2010/main" val="312023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22</a:t>
            </a:fld>
            <a:endParaRPr lang="en-US"/>
          </a:p>
        </p:txBody>
      </p:sp>
    </p:spTree>
    <p:extLst>
      <p:ext uri="{BB962C8B-B14F-4D97-AF65-F5344CB8AC3E}">
        <p14:creationId xmlns:p14="http://schemas.microsoft.com/office/powerpoint/2010/main" val="255209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23</a:t>
            </a:fld>
            <a:endParaRPr lang="en-US"/>
          </a:p>
        </p:txBody>
      </p:sp>
    </p:spTree>
    <p:extLst>
      <p:ext uri="{BB962C8B-B14F-4D97-AF65-F5344CB8AC3E}">
        <p14:creationId xmlns:p14="http://schemas.microsoft.com/office/powerpoint/2010/main" val="418224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25</a:t>
            </a:fld>
            <a:endParaRPr lang="en-US"/>
          </a:p>
        </p:txBody>
      </p:sp>
    </p:spTree>
    <p:extLst>
      <p:ext uri="{BB962C8B-B14F-4D97-AF65-F5344CB8AC3E}">
        <p14:creationId xmlns:p14="http://schemas.microsoft.com/office/powerpoint/2010/main" val="187961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26</a:t>
            </a:fld>
            <a:endParaRPr lang="en-US"/>
          </a:p>
        </p:txBody>
      </p:sp>
    </p:spTree>
    <p:extLst>
      <p:ext uri="{BB962C8B-B14F-4D97-AF65-F5344CB8AC3E}">
        <p14:creationId xmlns:p14="http://schemas.microsoft.com/office/powerpoint/2010/main" val="48325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0483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258166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EA858-8DD3-4861-A819-5236AB6BF9EC}"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322612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EA858-8DD3-4861-A819-5236AB6BF9EC}" type="datetimeFigureOut">
              <a:rPr lang="en-US" smtClean="0"/>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198823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EA858-8DD3-4861-A819-5236AB6BF9EC}" type="datetimeFigureOut">
              <a:rPr lang="en-US" smtClean="0"/>
              <a:t>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385285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1EA858-8DD3-4861-A819-5236AB6BF9EC}" type="datetimeFigureOut">
              <a:rPr lang="en-US" smtClean="0"/>
              <a:t>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244089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EA858-8DD3-4861-A819-5236AB6BF9EC}" type="datetimeFigureOut">
              <a:rPr lang="en-US" smtClean="0"/>
              <a:t>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07235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EA858-8DD3-4861-A819-5236AB6BF9EC}" type="datetimeFigureOut">
              <a:rPr lang="en-US" smtClean="0"/>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16632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EA858-8DD3-4861-A819-5236AB6BF9EC}" type="datetimeFigureOut">
              <a:rPr lang="en-US" smtClean="0"/>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455123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2535732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97785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C02DDCB-E8A0-4C65-A80B-165F3C4BAA4E}" type="datetimeFigureOut">
              <a:rPr lang="en-US" smtClean="0"/>
              <a:t>11/1/2013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6D2EFC-F9FD-45F3-B56E-947F8B3D63DF}" type="slidenum">
              <a:rPr lang="en-US" smtClean="0"/>
              <a:t>‹#›</a:t>
            </a:fld>
            <a:endParaRPr lang="en-US"/>
          </a:p>
        </p:txBody>
      </p:sp>
    </p:spTree>
    <p:extLst>
      <p:ext uri="{BB962C8B-B14F-4D97-AF65-F5344CB8AC3E}">
        <p14:creationId xmlns:p14="http://schemas.microsoft.com/office/powerpoint/2010/main" val="36870724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C02DDCB-E8A0-4C65-A80B-165F3C4BAA4E}" type="datetimeFigureOut">
              <a:rPr lang="en-US" smtClean="0"/>
              <a:t>11/1/2013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E86D2EFC-F9FD-45F3-B56E-947F8B3D63DF}" type="slidenum">
              <a:rPr lang="en-US" smtClean="0"/>
              <a:t>‹#›</a:t>
            </a:fld>
            <a:endParaRPr lang="en-US"/>
          </a:p>
        </p:txBody>
      </p:sp>
    </p:spTree>
    <p:extLst>
      <p:ext uri="{BB962C8B-B14F-4D97-AF65-F5344CB8AC3E}">
        <p14:creationId xmlns:p14="http://schemas.microsoft.com/office/powerpoint/2010/main" val="8345996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C02DDCB-E8A0-4C65-A80B-165F3C4BAA4E}" type="datetimeFigureOut">
              <a:rPr lang="en-US" smtClean="0"/>
              <a:t>11/1/2013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86D2EFC-F9FD-45F3-B56E-947F8B3D63DF}" type="slidenum">
              <a:rPr lang="en-US" smtClean="0"/>
              <a:t>‹#›</a:t>
            </a:fld>
            <a:endParaRPr lang="en-US"/>
          </a:p>
        </p:txBody>
      </p:sp>
    </p:spTree>
    <p:extLst>
      <p:ext uri="{BB962C8B-B14F-4D97-AF65-F5344CB8AC3E}">
        <p14:creationId xmlns:p14="http://schemas.microsoft.com/office/powerpoint/2010/main" val="17724921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21DFFE1-AB3C-2C44-9BA5-AF3884E36A88}" type="datetimeFigureOut">
              <a:rPr lang="en-US" smtClean="0"/>
              <a:t>11/1/2013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8A929E7-950F-8744-940B-C41715205579}" type="slidenum">
              <a:rPr lang="en-US" smtClean="0"/>
              <a:t>‹#›</a:t>
            </a:fld>
            <a:endParaRPr lang="en-US"/>
          </a:p>
        </p:txBody>
      </p:sp>
    </p:spTree>
    <p:extLst>
      <p:ext uri="{BB962C8B-B14F-4D97-AF65-F5344CB8AC3E}">
        <p14:creationId xmlns:p14="http://schemas.microsoft.com/office/powerpoint/2010/main" val="286596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roces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8574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4599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roces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0353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342197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83000">
              <a:schemeClr val="accent6">
                <a:lumMod val="45000"/>
                <a:lumOff val="55000"/>
                <a:alpha val="40000"/>
              </a:schemeClr>
            </a:gs>
            <a:gs pos="9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0949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718" r:id="rId5"/>
    <p:sldLayoutId id="2147483711" r:id="rId6"/>
    <p:sldLayoutId id="2147483713" r:id="rId7"/>
    <p:sldLayoutId id="2147483714"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5000"/>
                <a:lumOff val="95000"/>
              </a:schemeClr>
            </a:gs>
            <a:gs pos="83000">
              <a:schemeClr val="accent6">
                <a:lumMod val="45000"/>
                <a:lumOff val="55000"/>
                <a:alpha val="40000"/>
              </a:schemeClr>
            </a:gs>
            <a:gs pos="9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EA858-8DD3-4861-A819-5236AB6BF9EC}" type="datetimeFigureOut">
              <a:rPr lang="en-US" smtClean="0"/>
              <a:t>11/1/2013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18304-9529-4F02-93ED-0E783230F881}" type="slidenum">
              <a:rPr lang="en-US" smtClean="0"/>
              <a:t>‹#›</a:t>
            </a:fld>
            <a:endParaRPr lang="en-US"/>
          </a:p>
        </p:txBody>
      </p:sp>
    </p:spTree>
    <p:extLst>
      <p:ext uri="{BB962C8B-B14F-4D97-AF65-F5344CB8AC3E}">
        <p14:creationId xmlns:p14="http://schemas.microsoft.com/office/powerpoint/2010/main" val="17061222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customXml" Target="../../customXml/item3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slideLayout" Target="../slideLayouts/slideLayout4.xml"/><Relationship Id="rId1" Type="http://schemas.openxmlformats.org/officeDocument/2006/relationships/customXml" Target="../../customXml/item1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slideLayout" Target="../slideLayouts/slideLayout2.xml"/><Relationship Id="rId1" Type="http://schemas.openxmlformats.org/officeDocument/2006/relationships/customXml" Target="../../customXml/item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slideLayout" Target="../slideLayouts/slideLayout2.xml"/><Relationship Id="rId1" Type="http://schemas.openxmlformats.org/officeDocument/2006/relationships/customXml" Target="../../customXml/item4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2.xml"/><Relationship Id="rId1" Type="http://schemas.openxmlformats.org/officeDocument/2006/relationships/customXml" Target="../../customXml/item3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slideLayout" Target="../slideLayouts/slideLayout2.xml"/><Relationship Id="rId1" Type="http://schemas.openxmlformats.org/officeDocument/2006/relationships/customXml" Target="../../customXml/item1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slideLayout" Target="../slideLayouts/slideLayout2.xml"/><Relationship Id="rId1" Type="http://schemas.openxmlformats.org/officeDocument/2006/relationships/customXml" Target="../../customXml/item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6.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notesSlide" Target="../notesSlides/notesSlide2.xml"/><Relationship Id="rId7" Type="http://schemas.openxmlformats.org/officeDocument/2006/relationships/diagramColors" Target="../diagrams/colors20.xml"/><Relationship Id="rId2" Type="http://schemas.openxmlformats.org/officeDocument/2006/relationships/slideLayout" Target="../slideLayouts/slideLayout5.xml"/><Relationship Id="rId1" Type="http://schemas.openxmlformats.org/officeDocument/2006/relationships/customXml" Target="../../customXml/item17.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slideLayout" Target="../slideLayouts/slideLayout2.xml"/><Relationship Id="rId1" Type="http://schemas.openxmlformats.org/officeDocument/2006/relationships/customXml" Target="../../customXml/item50.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slideLayout" Target="../slideLayouts/slideLayout4.xml"/><Relationship Id="rId7" Type="http://schemas.openxmlformats.org/officeDocument/2006/relationships/diagramData" Target="../diagrams/data22.xml"/><Relationship Id="rId2" Type="http://schemas.openxmlformats.org/officeDocument/2006/relationships/customXml" Target="../../customXml/item47.xml"/><Relationship Id="rId1" Type="http://schemas.openxmlformats.org/officeDocument/2006/relationships/vmlDrawing" Target="../drawings/vmlDrawing1.vml"/><Relationship Id="rId6" Type="http://schemas.openxmlformats.org/officeDocument/2006/relationships/image" Target="../media/image5.emf"/><Relationship Id="rId11" Type="http://schemas.microsoft.com/office/2007/relationships/diagramDrawing" Target="../diagrams/drawing22.xml"/><Relationship Id="rId5" Type="http://schemas.openxmlformats.org/officeDocument/2006/relationships/package" Target="../embeddings/Microsoft_PowerPoint_Slide1.sldx"/><Relationship Id="rId10" Type="http://schemas.openxmlformats.org/officeDocument/2006/relationships/diagramColors" Target="../diagrams/colors22.xml"/><Relationship Id="rId4" Type="http://schemas.openxmlformats.org/officeDocument/2006/relationships/notesSlide" Target="../notesSlides/notesSlide3.xml"/><Relationship Id="rId9" Type="http://schemas.openxmlformats.org/officeDocument/2006/relationships/diagramQuickStyle" Target="../diagrams/quickStyle2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slideLayout" Target="../slideLayouts/slideLayout3.xml"/><Relationship Id="rId1" Type="http://schemas.openxmlformats.org/officeDocument/2006/relationships/customXml" Target="../../customXml/item39.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4.xml"/><Relationship Id="rId1" Type="http://schemas.openxmlformats.org/officeDocument/2006/relationships/customXml" Target="../../customXml/item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notesSlide" Target="../notesSlides/notesSlide4.xml"/><Relationship Id="rId7" Type="http://schemas.openxmlformats.org/officeDocument/2006/relationships/diagramColors" Target="../diagrams/colors24.xml"/><Relationship Id="rId2" Type="http://schemas.openxmlformats.org/officeDocument/2006/relationships/slideLayout" Target="../slideLayouts/slideLayout2.xml"/><Relationship Id="rId1" Type="http://schemas.openxmlformats.org/officeDocument/2006/relationships/customXml" Target="../../customXml/item10.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21.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notesSlide" Target="../notesSlides/notesSlide5.xml"/><Relationship Id="rId7" Type="http://schemas.openxmlformats.org/officeDocument/2006/relationships/diagramColors" Target="../diagrams/colors25.xml"/><Relationship Id="rId2" Type="http://schemas.openxmlformats.org/officeDocument/2006/relationships/slideLayout" Target="../slideLayouts/slideLayout2.xml"/><Relationship Id="rId1" Type="http://schemas.openxmlformats.org/officeDocument/2006/relationships/customXml" Target="../../customXml/item36.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3.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notesSlide" Target="../notesSlides/notesSlide7.xml"/><Relationship Id="rId7" Type="http://schemas.openxmlformats.org/officeDocument/2006/relationships/diagramColors" Target="../diagrams/colors27.xml"/><Relationship Id="rId2" Type="http://schemas.openxmlformats.org/officeDocument/2006/relationships/slideLayout" Target="../slideLayouts/slideLayout2.xml"/><Relationship Id="rId1" Type="http://schemas.openxmlformats.org/officeDocument/2006/relationships/customXml" Target="../../customXml/item20.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3.xml"/><Relationship Id="rId1" Type="http://schemas.openxmlformats.org/officeDocument/2006/relationships/customXml" Target="../../customXml/item31.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29.xml"/><Relationship Id="rId3" Type="http://schemas.openxmlformats.org/officeDocument/2006/relationships/notesSlide" Target="../notesSlides/notesSlide8.xml"/><Relationship Id="rId7" Type="http://schemas.openxmlformats.org/officeDocument/2006/relationships/diagramQuickStyle" Target="../diagrams/quickStyle29.xml"/><Relationship Id="rId2" Type="http://schemas.openxmlformats.org/officeDocument/2006/relationships/slideLayout" Target="../slideLayouts/slideLayout2.xml"/><Relationship Id="rId1" Type="http://schemas.openxmlformats.org/officeDocument/2006/relationships/customXml" Target="../../customXml/item23.xml"/><Relationship Id="rId6" Type="http://schemas.openxmlformats.org/officeDocument/2006/relationships/diagramLayout" Target="../diagrams/layout29.xml"/><Relationship Id="rId5" Type="http://schemas.openxmlformats.org/officeDocument/2006/relationships/diagramData" Target="../diagrams/data29.xml"/><Relationship Id="rId4" Type="http://schemas.openxmlformats.org/officeDocument/2006/relationships/image" Target="../media/image6.png"/><Relationship Id="rId9" Type="http://schemas.microsoft.com/office/2007/relationships/diagramDrawing" Target="../diagrams/drawing29.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30.xml"/><Relationship Id="rId3" Type="http://schemas.openxmlformats.org/officeDocument/2006/relationships/notesSlide" Target="../notesSlides/notesSlide9.xml"/><Relationship Id="rId7" Type="http://schemas.openxmlformats.org/officeDocument/2006/relationships/diagramQuickStyle" Target="../diagrams/quickStyle30.xml"/><Relationship Id="rId2" Type="http://schemas.openxmlformats.org/officeDocument/2006/relationships/slideLayout" Target="../slideLayouts/slideLayout2.xml"/><Relationship Id="rId1" Type="http://schemas.openxmlformats.org/officeDocument/2006/relationships/customXml" Target="../../customXml/item40.xml"/><Relationship Id="rId6" Type="http://schemas.openxmlformats.org/officeDocument/2006/relationships/diagramLayout" Target="../diagrams/layout30.xml"/><Relationship Id="rId5" Type="http://schemas.openxmlformats.org/officeDocument/2006/relationships/diagramData" Target="../diagrams/data30.xml"/><Relationship Id="rId4" Type="http://schemas.openxmlformats.org/officeDocument/2006/relationships/image" Target="../media/image7.png"/><Relationship Id="rId9" Type="http://schemas.microsoft.com/office/2007/relationships/diagramDrawing" Target="../diagrams/drawing30.xml"/></Relationships>
</file>

<file path=ppt/slides/_rels/slide27.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notesSlide" Target="../notesSlides/notesSlide10.xml"/><Relationship Id="rId7" Type="http://schemas.openxmlformats.org/officeDocument/2006/relationships/diagramColors" Target="../diagrams/colors31.xml"/><Relationship Id="rId2" Type="http://schemas.openxmlformats.org/officeDocument/2006/relationships/slideLayout" Target="../slideLayouts/slideLayout2.xml"/><Relationship Id="rId1" Type="http://schemas.openxmlformats.org/officeDocument/2006/relationships/customXml" Target="../../customXml/item53.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slideLayout" Target="../slideLayouts/slideLayout3.xml"/><Relationship Id="rId1" Type="http://schemas.openxmlformats.org/officeDocument/2006/relationships/customXml" Target="../../customXml/item44.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slideLayout" Target="../slideLayouts/slideLayout3.xml"/><Relationship Id="rId1" Type="http://schemas.openxmlformats.org/officeDocument/2006/relationships/customXml" Target="../../customXml/item3.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3.xml"/><Relationship Id="rId1" Type="http://schemas.openxmlformats.org/officeDocument/2006/relationships/customXml" Target="../../customXml/item5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slideLayout" Target="../slideLayouts/slideLayout3.xml"/><Relationship Id="rId1" Type="http://schemas.openxmlformats.org/officeDocument/2006/relationships/customXml" Target="../../customXml/item3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1.xml.rels><?xml version="1.0" encoding="UTF-8" standalone="yes"?>
<Relationships xmlns="http://schemas.openxmlformats.org/package/2006/relationships"><Relationship Id="rId8" Type="http://schemas.microsoft.com/office/2007/relationships/diagramDrawing" Target="../diagrams/drawing35.xml"/><Relationship Id="rId3" Type="http://schemas.openxmlformats.org/officeDocument/2006/relationships/notesSlide" Target="../notesSlides/notesSlide11.xml"/><Relationship Id="rId7" Type="http://schemas.openxmlformats.org/officeDocument/2006/relationships/diagramColors" Target="../diagrams/colors35.xml"/><Relationship Id="rId2" Type="http://schemas.openxmlformats.org/officeDocument/2006/relationships/slideLayout" Target="../slideLayouts/slideLayout4.xml"/><Relationship Id="rId1" Type="http://schemas.openxmlformats.org/officeDocument/2006/relationships/customXml" Target="../../customXml/item2.xml"/><Relationship Id="rId6" Type="http://schemas.openxmlformats.org/officeDocument/2006/relationships/diagramQuickStyle" Target="../diagrams/quickStyle35.xml"/><Relationship Id="rId5" Type="http://schemas.openxmlformats.org/officeDocument/2006/relationships/diagramLayout" Target="../diagrams/layout35.xml"/><Relationship Id="rId4" Type="http://schemas.openxmlformats.org/officeDocument/2006/relationships/diagramData" Target="../diagrams/data35.xml"/></Relationships>
</file>

<file path=ppt/slides/_rels/slide32.xml.rels><?xml version="1.0" encoding="UTF-8" standalone="yes"?>
<Relationships xmlns="http://schemas.openxmlformats.org/package/2006/relationships"><Relationship Id="rId8" Type="http://schemas.microsoft.com/office/2007/relationships/diagramDrawing" Target="../diagrams/drawing36.xml"/><Relationship Id="rId3" Type="http://schemas.openxmlformats.org/officeDocument/2006/relationships/notesSlide" Target="../notesSlides/notesSlide12.xml"/><Relationship Id="rId7" Type="http://schemas.openxmlformats.org/officeDocument/2006/relationships/diagramColors" Target="../diagrams/colors36.xml"/><Relationship Id="rId2" Type="http://schemas.openxmlformats.org/officeDocument/2006/relationships/slideLayout" Target="../slideLayouts/slideLayout4.xml"/><Relationship Id="rId1" Type="http://schemas.openxmlformats.org/officeDocument/2006/relationships/customXml" Target="../../customXml/item26.xml"/><Relationship Id="rId6" Type="http://schemas.openxmlformats.org/officeDocument/2006/relationships/diagramQuickStyle" Target="../diagrams/quickStyle36.xml"/><Relationship Id="rId5" Type="http://schemas.openxmlformats.org/officeDocument/2006/relationships/diagramLayout" Target="../diagrams/layout36.xml"/><Relationship Id="rId4" Type="http://schemas.openxmlformats.org/officeDocument/2006/relationships/diagramData" Target="../diagrams/data36.xml"/></Relationships>
</file>

<file path=ppt/slides/_rels/slide33.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notesSlide" Target="../notesSlides/notesSlide13.xml"/><Relationship Id="rId7" Type="http://schemas.openxmlformats.org/officeDocument/2006/relationships/diagramColors" Target="../diagrams/colors37.xml"/><Relationship Id="rId2" Type="http://schemas.openxmlformats.org/officeDocument/2006/relationships/slideLayout" Target="../slideLayouts/slideLayout4.xml"/><Relationship Id="rId1" Type="http://schemas.openxmlformats.org/officeDocument/2006/relationships/customXml" Target="../../customXml/item28.xml"/><Relationship Id="rId6" Type="http://schemas.openxmlformats.org/officeDocument/2006/relationships/diagramQuickStyle" Target="../diagrams/quickStyle37.xml"/><Relationship Id="rId5" Type="http://schemas.openxmlformats.org/officeDocument/2006/relationships/diagramLayout" Target="../diagrams/layout37.xml"/><Relationship Id="rId4" Type="http://schemas.openxmlformats.org/officeDocument/2006/relationships/diagramData" Target="../diagrams/data37.xml"/></Relationships>
</file>

<file path=ppt/slides/_rels/slide34.xml.rels><?xml version="1.0" encoding="UTF-8" standalone="yes"?>
<Relationships xmlns="http://schemas.openxmlformats.org/package/2006/relationships"><Relationship Id="rId8" Type="http://schemas.microsoft.com/office/2007/relationships/diagramDrawing" Target="../diagrams/drawing38.xml"/><Relationship Id="rId3" Type="http://schemas.openxmlformats.org/officeDocument/2006/relationships/notesSlide" Target="../notesSlides/notesSlide14.xml"/><Relationship Id="rId7" Type="http://schemas.openxmlformats.org/officeDocument/2006/relationships/diagramColors" Target="../diagrams/colors38.xml"/><Relationship Id="rId2" Type="http://schemas.openxmlformats.org/officeDocument/2006/relationships/slideLayout" Target="../slideLayouts/slideLayout4.xml"/><Relationship Id="rId1" Type="http://schemas.openxmlformats.org/officeDocument/2006/relationships/customXml" Target="../../customXml/item30.xml"/><Relationship Id="rId6" Type="http://schemas.openxmlformats.org/officeDocument/2006/relationships/diagramQuickStyle" Target="../diagrams/quickStyle38.xml"/><Relationship Id="rId5" Type="http://schemas.openxmlformats.org/officeDocument/2006/relationships/diagramLayout" Target="../diagrams/layout38.xml"/><Relationship Id="rId4" Type="http://schemas.openxmlformats.org/officeDocument/2006/relationships/diagramData" Target="../diagrams/data38.xml"/></Relationships>
</file>

<file path=ppt/slides/_rels/slide35.xml.rels><?xml version="1.0" encoding="UTF-8" standalone="yes"?>
<Relationships xmlns="http://schemas.openxmlformats.org/package/2006/relationships"><Relationship Id="rId8" Type="http://schemas.microsoft.com/office/2007/relationships/diagramDrawing" Target="../diagrams/drawing39.xml"/><Relationship Id="rId3" Type="http://schemas.openxmlformats.org/officeDocument/2006/relationships/notesSlide" Target="../notesSlides/notesSlide15.xml"/><Relationship Id="rId7" Type="http://schemas.openxmlformats.org/officeDocument/2006/relationships/diagramColors" Target="../diagrams/colors39.xml"/><Relationship Id="rId2" Type="http://schemas.openxmlformats.org/officeDocument/2006/relationships/slideLayout" Target="../slideLayouts/slideLayout4.xml"/><Relationship Id="rId1" Type="http://schemas.openxmlformats.org/officeDocument/2006/relationships/customXml" Target="../../customXml/item7.xml"/><Relationship Id="rId6" Type="http://schemas.openxmlformats.org/officeDocument/2006/relationships/diagramQuickStyle" Target="../diagrams/quickStyle39.xml"/><Relationship Id="rId5" Type="http://schemas.openxmlformats.org/officeDocument/2006/relationships/diagramLayout" Target="../diagrams/layout39.xml"/><Relationship Id="rId4" Type="http://schemas.openxmlformats.org/officeDocument/2006/relationships/diagramData" Target="../diagrams/data39.xml"/></Relationships>
</file>

<file path=ppt/slides/_rels/slide36.xml.rels><?xml version="1.0" encoding="UTF-8" standalone="yes"?>
<Relationships xmlns="http://schemas.openxmlformats.org/package/2006/relationships"><Relationship Id="rId8" Type="http://schemas.microsoft.com/office/2007/relationships/diagramDrawing" Target="../diagrams/drawing40.xml"/><Relationship Id="rId13" Type="http://schemas.microsoft.com/office/2007/relationships/diagramDrawing" Target="../diagrams/drawing41.xml"/><Relationship Id="rId3" Type="http://schemas.openxmlformats.org/officeDocument/2006/relationships/notesSlide" Target="../notesSlides/notesSlide16.xml"/><Relationship Id="rId7" Type="http://schemas.openxmlformats.org/officeDocument/2006/relationships/diagramColors" Target="../diagrams/colors40.xml"/><Relationship Id="rId12" Type="http://schemas.openxmlformats.org/officeDocument/2006/relationships/diagramColors" Target="../diagrams/colors41.xml"/><Relationship Id="rId2" Type="http://schemas.openxmlformats.org/officeDocument/2006/relationships/slideLayout" Target="../slideLayouts/slideLayout3.xml"/><Relationship Id="rId1" Type="http://schemas.openxmlformats.org/officeDocument/2006/relationships/customXml" Target="../../customXml/item24.xml"/><Relationship Id="rId6" Type="http://schemas.openxmlformats.org/officeDocument/2006/relationships/diagramQuickStyle" Target="../diagrams/quickStyle40.xml"/><Relationship Id="rId11" Type="http://schemas.openxmlformats.org/officeDocument/2006/relationships/diagramQuickStyle" Target="../diagrams/quickStyle41.xml"/><Relationship Id="rId5" Type="http://schemas.openxmlformats.org/officeDocument/2006/relationships/diagramLayout" Target="../diagrams/layout40.xml"/><Relationship Id="rId10" Type="http://schemas.openxmlformats.org/officeDocument/2006/relationships/diagramLayout" Target="../diagrams/layout41.xml"/><Relationship Id="rId4" Type="http://schemas.openxmlformats.org/officeDocument/2006/relationships/diagramData" Target="../diagrams/data40.xml"/><Relationship Id="rId9" Type="http://schemas.openxmlformats.org/officeDocument/2006/relationships/diagramData" Target="../diagrams/data41.xml"/></Relationships>
</file>

<file path=ppt/slides/_rels/slide37.xml.rels><?xml version="1.0" encoding="UTF-8" standalone="yes"?>
<Relationships xmlns="http://schemas.openxmlformats.org/package/2006/relationships"><Relationship Id="rId8" Type="http://schemas.microsoft.com/office/2007/relationships/diagramDrawing" Target="../diagrams/drawing42.xml"/><Relationship Id="rId13" Type="http://schemas.microsoft.com/office/2007/relationships/diagramDrawing" Target="../diagrams/drawing43.xml"/><Relationship Id="rId3" Type="http://schemas.openxmlformats.org/officeDocument/2006/relationships/notesSlide" Target="../notesSlides/notesSlide17.xml"/><Relationship Id="rId7" Type="http://schemas.openxmlformats.org/officeDocument/2006/relationships/diagramColors" Target="../diagrams/colors42.xml"/><Relationship Id="rId12" Type="http://schemas.openxmlformats.org/officeDocument/2006/relationships/diagramColors" Target="../diagrams/colors43.xml"/><Relationship Id="rId2" Type="http://schemas.openxmlformats.org/officeDocument/2006/relationships/slideLayout" Target="../slideLayouts/slideLayout3.xml"/><Relationship Id="rId1" Type="http://schemas.openxmlformats.org/officeDocument/2006/relationships/customXml" Target="../../customXml/item4.xml"/><Relationship Id="rId6" Type="http://schemas.openxmlformats.org/officeDocument/2006/relationships/diagramQuickStyle" Target="../diagrams/quickStyle42.xml"/><Relationship Id="rId11" Type="http://schemas.openxmlformats.org/officeDocument/2006/relationships/diagramQuickStyle" Target="../diagrams/quickStyle43.xml"/><Relationship Id="rId5" Type="http://schemas.openxmlformats.org/officeDocument/2006/relationships/diagramLayout" Target="../diagrams/layout42.xml"/><Relationship Id="rId10" Type="http://schemas.openxmlformats.org/officeDocument/2006/relationships/diagramLayout" Target="../diagrams/layout43.xml"/><Relationship Id="rId4" Type="http://schemas.openxmlformats.org/officeDocument/2006/relationships/diagramData" Target="../diagrams/data42.xml"/><Relationship Id="rId9" Type="http://schemas.openxmlformats.org/officeDocument/2006/relationships/diagramData" Target="../diagrams/data43.xml"/></Relationships>
</file>

<file path=ppt/slides/_rels/slide38.xml.rels><?xml version="1.0" encoding="UTF-8" standalone="yes"?>
<Relationships xmlns="http://schemas.openxmlformats.org/package/2006/relationships"><Relationship Id="rId8" Type="http://schemas.microsoft.com/office/2007/relationships/diagramDrawing" Target="../diagrams/drawing44.xml"/><Relationship Id="rId13" Type="http://schemas.microsoft.com/office/2007/relationships/diagramDrawing" Target="../diagrams/drawing45.xml"/><Relationship Id="rId3" Type="http://schemas.openxmlformats.org/officeDocument/2006/relationships/notesSlide" Target="../notesSlides/notesSlide18.xml"/><Relationship Id="rId7" Type="http://schemas.openxmlformats.org/officeDocument/2006/relationships/diagramColors" Target="../diagrams/colors44.xml"/><Relationship Id="rId12" Type="http://schemas.openxmlformats.org/officeDocument/2006/relationships/diagramColors" Target="../diagrams/colors45.xml"/><Relationship Id="rId2" Type="http://schemas.openxmlformats.org/officeDocument/2006/relationships/slideLayout" Target="../slideLayouts/slideLayout3.xml"/><Relationship Id="rId1" Type="http://schemas.openxmlformats.org/officeDocument/2006/relationships/customXml" Target="../../customXml/item14.xml"/><Relationship Id="rId6" Type="http://schemas.openxmlformats.org/officeDocument/2006/relationships/diagramQuickStyle" Target="../diagrams/quickStyle44.xml"/><Relationship Id="rId11" Type="http://schemas.openxmlformats.org/officeDocument/2006/relationships/diagramQuickStyle" Target="../diagrams/quickStyle45.xml"/><Relationship Id="rId5" Type="http://schemas.openxmlformats.org/officeDocument/2006/relationships/diagramLayout" Target="../diagrams/layout44.xml"/><Relationship Id="rId10" Type="http://schemas.openxmlformats.org/officeDocument/2006/relationships/diagramLayout" Target="../diagrams/layout45.xml"/><Relationship Id="rId4" Type="http://schemas.openxmlformats.org/officeDocument/2006/relationships/diagramData" Target="../diagrams/data44.xml"/><Relationship Id="rId9" Type="http://schemas.openxmlformats.org/officeDocument/2006/relationships/diagramData" Target="../diagrams/data45.xml"/></Relationships>
</file>

<file path=ppt/slides/_rels/slide39.xml.rels><?xml version="1.0" encoding="UTF-8" standalone="yes"?>
<Relationships xmlns="http://schemas.openxmlformats.org/package/2006/relationships"><Relationship Id="rId8" Type="http://schemas.microsoft.com/office/2007/relationships/diagramDrawing" Target="../diagrams/drawing46.xml"/><Relationship Id="rId3" Type="http://schemas.openxmlformats.org/officeDocument/2006/relationships/notesSlide" Target="../notesSlides/notesSlide19.xml"/><Relationship Id="rId7" Type="http://schemas.openxmlformats.org/officeDocument/2006/relationships/diagramColors" Target="../diagrams/colors46.xml"/><Relationship Id="rId2" Type="http://schemas.openxmlformats.org/officeDocument/2006/relationships/slideLayout" Target="../slideLayouts/slideLayout4.xml"/><Relationship Id="rId1" Type="http://schemas.openxmlformats.org/officeDocument/2006/relationships/customXml" Target="../../customXml/item48.xml"/><Relationship Id="rId6" Type="http://schemas.openxmlformats.org/officeDocument/2006/relationships/diagramQuickStyle" Target="../diagrams/quickStyle46.xml"/><Relationship Id="rId5" Type="http://schemas.openxmlformats.org/officeDocument/2006/relationships/diagramLayout" Target="../diagrams/layout46.xml"/><Relationship Id="rId4" Type="http://schemas.openxmlformats.org/officeDocument/2006/relationships/diagramData" Target="../diagrams/data4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3.xml"/><Relationship Id="rId1" Type="http://schemas.openxmlformats.org/officeDocument/2006/relationships/customXml" Target="../../customXml/item5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slideLayout" Target="../slideLayouts/slideLayout3.xml"/><Relationship Id="rId1" Type="http://schemas.openxmlformats.org/officeDocument/2006/relationships/customXml" Target="../../customXml/item51.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41.xml.rels><?xml version="1.0" encoding="UTF-8" standalone="yes"?>
<Relationships xmlns="http://schemas.openxmlformats.org/package/2006/relationships"><Relationship Id="rId8" Type="http://schemas.microsoft.com/office/2007/relationships/diagramDrawing" Target="../diagrams/drawing48.xml"/><Relationship Id="rId3" Type="http://schemas.openxmlformats.org/officeDocument/2006/relationships/image" Target="../media/image9.emf"/><Relationship Id="rId7" Type="http://schemas.openxmlformats.org/officeDocument/2006/relationships/diagramColors" Target="../diagrams/colors48.xml"/><Relationship Id="rId2" Type="http://schemas.openxmlformats.org/officeDocument/2006/relationships/slideLayout" Target="../slideLayouts/slideLayout2.xml"/><Relationship Id="rId1" Type="http://schemas.openxmlformats.org/officeDocument/2006/relationships/customXml" Target="../../customXml/item5.xml"/><Relationship Id="rId6" Type="http://schemas.openxmlformats.org/officeDocument/2006/relationships/diagramQuickStyle" Target="../diagrams/quickStyle48.xml"/><Relationship Id="rId5" Type="http://schemas.openxmlformats.org/officeDocument/2006/relationships/diagramLayout" Target="../diagrams/layout48.xml"/><Relationship Id="rId4" Type="http://schemas.openxmlformats.org/officeDocument/2006/relationships/diagramData" Target="../diagrams/data48.xml"/></Relationships>
</file>

<file path=ppt/slides/_rels/slide42.xml.rels><?xml version="1.0" encoding="UTF-8" standalone="yes"?>
<Relationships xmlns="http://schemas.openxmlformats.org/package/2006/relationships"><Relationship Id="rId8" Type="http://schemas.microsoft.com/office/2007/relationships/diagramDrawing" Target="../diagrams/drawing49.xml"/><Relationship Id="rId3" Type="http://schemas.openxmlformats.org/officeDocument/2006/relationships/image" Target="../media/image10.emf"/><Relationship Id="rId7" Type="http://schemas.openxmlformats.org/officeDocument/2006/relationships/diagramColors" Target="../diagrams/colors49.xml"/><Relationship Id="rId2" Type="http://schemas.openxmlformats.org/officeDocument/2006/relationships/slideLayout" Target="../slideLayouts/slideLayout2.xml"/><Relationship Id="rId1" Type="http://schemas.openxmlformats.org/officeDocument/2006/relationships/customXml" Target="../../customXml/item21.xml"/><Relationship Id="rId6" Type="http://schemas.openxmlformats.org/officeDocument/2006/relationships/diagramQuickStyle" Target="../diagrams/quickStyle49.xml"/><Relationship Id="rId5" Type="http://schemas.openxmlformats.org/officeDocument/2006/relationships/diagramLayout" Target="../diagrams/layout49.xml"/><Relationship Id="rId4" Type="http://schemas.openxmlformats.org/officeDocument/2006/relationships/diagramData" Target="../diagrams/data49.xml"/></Relationships>
</file>

<file path=ppt/slides/_rels/slide43.xml.rels><?xml version="1.0" encoding="UTF-8" standalone="yes"?>
<Relationships xmlns="http://schemas.openxmlformats.org/package/2006/relationships"><Relationship Id="rId8" Type="http://schemas.microsoft.com/office/2007/relationships/diagramDrawing" Target="../diagrams/drawing50.xml"/><Relationship Id="rId3" Type="http://schemas.openxmlformats.org/officeDocument/2006/relationships/image" Target="../media/image11.emf"/><Relationship Id="rId7" Type="http://schemas.openxmlformats.org/officeDocument/2006/relationships/diagramColors" Target="../diagrams/colors50.xml"/><Relationship Id="rId2" Type="http://schemas.openxmlformats.org/officeDocument/2006/relationships/slideLayout" Target="../slideLayouts/slideLayout2.xml"/><Relationship Id="rId1" Type="http://schemas.openxmlformats.org/officeDocument/2006/relationships/customXml" Target="../../customXml/item49.xml"/><Relationship Id="rId6" Type="http://schemas.openxmlformats.org/officeDocument/2006/relationships/diagramQuickStyle" Target="../diagrams/quickStyle50.xml"/><Relationship Id="rId5" Type="http://schemas.openxmlformats.org/officeDocument/2006/relationships/diagramLayout" Target="../diagrams/layout50.xml"/><Relationship Id="rId4" Type="http://schemas.openxmlformats.org/officeDocument/2006/relationships/diagramData" Target="../diagrams/data50.xml"/></Relationships>
</file>

<file path=ppt/slides/_rels/slide44.xml.rels><?xml version="1.0" encoding="UTF-8" standalone="yes"?>
<Relationships xmlns="http://schemas.openxmlformats.org/package/2006/relationships"><Relationship Id="rId8" Type="http://schemas.microsoft.com/office/2007/relationships/diagramDrawing" Target="../diagrams/drawing51.xml"/><Relationship Id="rId3" Type="http://schemas.openxmlformats.org/officeDocument/2006/relationships/image" Target="../media/image12.emf"/><Relationship Id="rId7" Type="http://schemas.openxmlformats.org/officeDocument/2006/relationships/diagramColors" Target="../diagrams/colors51.xml"/><Relationship Id="rId2" Type="http://schemas.openxmlformats.org/officeDocument/2006/relationships/slideLayout" Target="../slideLayouts/slideLayout2.xml"/><Relationship Id="rId1" Type="http://schemas.openxmlformats.org/officeDocument/2006/relationships/customXml" Target="../../customXml/item22.xml"/><Relationship Id="rId6" Type="http://schemas.openxmlformats.org/officeDocument/2006/relationships/diagramQuickStyle" Target="../diagrams/quickStyle51.xml"/><Relationship Id="rId5" Type="http://schemas.openxmlformats.org/officeDocument/2006/relationships/diagramLayout" Target="../diagrams/layout51.xml"/><Relationship Id="rId4" Type="http://schemas.openxmlformats.org/officeDocument/2006/relationships/diagramData" Target="../diagrams/data5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slideLayout" Target="../slideLayouts/slideLayout2.xml"/><Relationship Id="rId1" Type="http://schemas.openxmlformats.org/officeDocument/2006/relationships/customXml" Target="../../customXml/item54.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46.xml.rels><?xml version="1.0" encoding="UTF-8" standalone="yes"?>
<Relationships xmlns="http://schemas.openxmlformats.org/package/2006/relationships"><Relationship Id="rId8" Type="http://schemas.microsoft.com/office/2007/relationships/diagramDrawing" Target="../diagrams/drawing53.xml"/><Relationship Id="rId3" Type="http://schemas.openxmlformats.org/officeDocument/2006/relationships/image" Target="../media/image13.png"/><Relationship Id="rId7" Type="http://schemas.openxmlformats.org/officeDocument/2006/relationships/diagramColors" Target="../diagrams/colors53.xml"/><Relationship Id="rId2" Type="http://schemas.openxmlformats.org/officeDocument/2006/relationships/slideLayout" Target="../slideLayouts/slideLayout2.xml"/><Relationship Id="rId1" Type="http://schemas.openxmlformats.org/officeDocument/2006/relationships/customXml" Target="../../customXml/item25.xml"/><Relationship Id="rId6" Type="http://schemas.openxmlformats.org/officeDocument/2006/relationships/diagramQuickStyle" Target="../diagrams/quickStyle53.xml"/><Relationship Id="rId5" Type="http://schemas.openxmlformats.org/officeDocument/2006/relationships/diagramLayout" Target="../diagrams/layout53.xml"/><Relationship Id="rId4" Type="http://schemas.openxmlformats.org/officeDocument/2006/relationships/diagramData" Target="../diagrams/data53.xml"/></Relationships>
</file>

<file path=ppt/slides/_rels/slide47.xml.rels><?xml version="1.0" encoding="UTF-8" standalone="yes"?>
<Relationships xmlns="http://schemas.openxmlformats.org/package/2006/relationships"><Relationship Id="rId8" Type="http://schemas.microsoft.com/office/2007/relationships/diagramDrawing" Target="../diagrams/drawing54.xml"/><Relationship Id="rId3" Type="http://schemas.openxmlformats.org/officeDocument/2006/relationships/image" Target="../media/image14.png"/><Relationship Id="rId7" Type="http://schemas.openxmlformats.org/officeDocument/2006/relationships/diagramColors" Target="../diagrams/colors54.xml"/><Relationship Id="rId2" Type="http://schemas.openxmlformats.org/officeDocument/2006/relationships/slideLayout" Target="../slideLayouts/slideLayout2.xml"/><Relationship Id="rId1" Type="http://schemas.openxmlformats.org/officeDocument/2006/relationships/customXml" Target="../../customXml/item42.xml"/><Relationship Id="rId6" Type="http://schemas.openxmlformats.org/officeDocument/2006/relationships/diagramQuickStyle" Target="../diagrams/quickStyle54.xml"/><Relationship Id="rId5" Type="http://schemas.openxmlformats.org/officeDocument/2006/relationships/diagramLayout" Target="../diagrams/layout54.xml"/><Relationship Id="rId4" Type="http://schemas.openxmlformats.org/officeDocument/2006/relationships/diagramData" Target="../diagrams/data54.xml"/></Relationships>
</file>

<file path=ppt/slides/_rels/slide48.xml.rels><?xml version="1.0" encoding="UTF-8" standalone="yes"?>
<Relationships xmlns="http://schemas.openxmlformats.org/package/2006/relationships"><Relationship Id="rId8" Type="http://schemas.microsoft.com/office/2007/relationships/diagramDrawing" Target="../diagrams/drawing55.xml"/><Relationship Id="rId3" Type="http://schemas.openxmlformats.org/officeDocument/2006/relationships/image" Target="../media/image15.png"/><Relationship Id="rId7" Type="http://schemas.openxmlformats.org/officeDocument/2006/relationships/diagramColors" Target="../diagrams/colors55.xml"/><Relationship Id="rId2" Type="http://schemas.openxmlformats.org/officeDocument/2006/relationships/slideLayout" Target="../slideLayouts/slideLayout2.xml"/><Relationship Id="rId1" Type="http://schemas.openxmlformats.org/officeDocument/2006/relationships/customXml" Target="../../customXml/item37.xml"/><Relationship Id="rId6" Type="http://schemas.openxmlformats.org/officeDocument/2006/relationships/diagramQuickStyle" Target="../diagrams/quickStyle55.xml"/><Relationship Id="rId5" Type="http://schemas.openxmlformats.org/officeDocument/2006/relationships/diagramLayout" Target="../diagrams/layout55.xml"/><Relationship Id="rId4" Type="http://schemas.openxmlformats.org/officeDocument/2006/relationships/diagramData" Target="../diagrams/data55.xml"/></Relationships>
</file>

<file path=ppt/slides/_rels/slide49.xml.rels><?xml version="1.0" encoding="UTF-8" standalone="yes"?>
<Relationships xmlns="http://schemas.openxmlformats.org/package/2006/relationships"><Relationship Id="rId8" Type="http://schemas.microsoft.com/office/2007/relationships/diagramDrawing" Target="../diagrams/drawing56.xml"/><Relationship Id="rId3" Type="http://schemas.openxmlformats.org/officeDocument/2006/relationships/image" Target="../media/image16.jpeg"/><Relationship Id="rId7" Type="http://schemas.openxmlformats.org/officeDocument/2006/relationships/diagramColors" Target="../diagrams/colors56.xml"/><Relationship Id="rId2" Type="http://schemas.openxmlformats.org/officeDocument/2006/relationships/slideLayout" Target="../slideLayouts/slideLayout2.xml"/><Relationship Id="rId1" Type="http://schemas.openxmlformats.org/officeDocument/2006/relationships/customXml" Target="../../customXml/item13.xml"/><Relationship Id="rId6" Type="http://schemas.openxmlformats.org/officeDocument/2006/relationships/diagramQuickStyle" Target="../diagrams/quickStyle56.xml"/><Relationship Id="rId5" Type="http://schemas.openxmlformats.org/officeDocument/2006/relationships/diagramLayout" Target="../diagrams/layout56.xml"/><Relationship Id="rId4" Type="http://schemas.openxmlformats.org/officeDocument/2006/relationships/diagramData" Target="../diagrams/data5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1.PNG"/><Relationship Id="rId7" Type="http://schemas.openxmlformats.org/officeDocument/2006/relationships/diagramData" Target="../diagrams/data5.xml"/><Relationship Id="rId2" Type="http://schemas.openxmlformats.org/officeDocument/2006/relationships/slideLayout" Target="../slideLayouts/slideLayout2.xml"/><Relationship Id="rId1" Type="http://schemas.openxmlformats.org/officeDocument/2006/relationships/customXml" Target="../../customXml/item52.xml"/><Relationship Id="rId6" Type="http://schemas.openxmlformats.org/officeDocument/2006/relationships/image" Target="../media/image4.png"/><Relationship Id="rId11" Type="http://schemas.microsoft.com/office/2007/relationships/diagramDrawing" Target="../diagrams/drawing5.xml"/><Relationship Id="rId5" Type="http://schemas.openxmlformats.org/officeDocument/2006/relationships/image" Target="../media/image3.jpeg"/><Relationship Id="rId10" Type="http://schemas.openxmlformats.org/officeDocument/2006/relationships/diagramColors" Target="../diagrams/colors5.xml"/><Relationship Id="rId4" Type="http://schemas.openxmlformats.org/officeDocument/2006/relationships/image" Target="../media/image2.png"/><Relationship Id="rId9" Type="http://schemas.openxmlformats.org/officeDocument/2006/relationships/diagramQuickStyle" Target="../diagrams/quickStyle5.xml"/></Relationships>
</file>

<file path=ppt/slides/_rels/slide50.xml.rels><?xml version="1.0" encoding="UTF-8" standalone="yes"?>
<Relationships xmlns="http://schemas.openxmlformats.org/package/2006/relationships"><Relationship Id="rId8" Type="http://schemas.microsoft.com/office/2007/relationships/diagramDrawing" Target="../diagrams/drawing57.xml"/><Relationship Id="rId3" Type="http://schemas.openxmlformats.org/officeDocument/2006/relationships/image" Target="../media/image17.jpeg"/><Relationship Id="rId7" Type="http://schemas.openxmlformats.org/officeDocument/2006/relationships/diagramColors" Target="../diagrams/colors57.xml"/><Relationship Id="rId2" Type="http://schemas.openxmlformats.org/officeDocument/2006/relationships/slideLayout" Target="../slideLayouts/slideLayout2.xml"/><Relationship Id="rId1" Type="http://schemas.openxmlformats.org/officeDocument/2006/relationships/customXml" Target="../../customXml/item12.xml"/><Relationship Id="rId6" Type="http://schemas.openxmlformats.org/officeDocument/2006/relationships/diagramQuickStyle" Target="../diagrams/quickStyle57.xml"/><Relationship Id="rId5" Type="http://schemas.openxmlformats.org/officeDocument/2006/relationships/diagramLayout" Target="../diagrams/layout57.xml"/><Relationship Id="rId4" Type="http://schemas.openxmlformats.org/officeDocument/2006/relationships/diagramData" Target="../diagrams/data57.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8.xml"/><Relationship Id="rId7" Type="http://schemas.microsoft.com/office/2007/relationships/diagramDrawing" Target="../diagrams/drawing58.xml"/><Relationship Id="rId2" Type="http://schemas.openxmlformats.org/officeDocument/2006/relationships/slideLayout" Target="../slideLayouts/slideLayout2.xml"/><Relationship Id="rId1" Type="http://schemas.openxmlformats.org/officeDocument/2006/relationships/customXml" Target="../../customXml/item41.xml"/><Relationship Id="rId6" Type="http://schemas.openxmlformats.org/officeDocument/2006/relationships/diagramColors" Target="../diagrams/colors58.xml"/><Relationship Id="rId5" Type="http://schemas.openxmlformats.org/officeDocument/2006/relationships/diagramQuickStyle" Target="../diagrams/quickStyle58.xml"/><Relationship Id="rId4" Type="http://schemas.openxmlformats.org/officeDocument/2006/relationships/diagramLayout" Target="../diagrams/layout58.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slideLayout" Target="../slideLayouts/slideLayout3.xml"/><Relationship Id="rId1" Type="http://schemas.openxmlformats.org/officeDocument/2006/relationships/customXml" Target="../../customXml/item2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slideLayout" Target="../slideLayouts/slideLayout3.xml"/><Relationship Id="rId1" Type="http://schemas.openxmlformats.org/officeDocument/2006/relationships/customXml" Target="../../customXml/item8.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slideLayout" Target="../slideLayouts/slideLayout3.xml"/><Relationship Id="rId1" Type="http://schemas.openxmlformats.org/officeDocument/2006/relationships/customXml" Target="../../customXml/item29.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slideLayout" Target="../slideLayouts/slideLayout3.xml"/><Relationship Id="rId1" Type="http://schemas.openxmlformats.org/officeDocument/2006/relationships/customXml" Target="../../customXml/item19.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122363"/>
            <a:ext cx="12192000" cy="2387600"/>
          </a:xfrm>
          <a:prstGeom prst="rect">
            <a:avLst/>
          </a:prstGeom>
        </p:spPr>
        <p:txBody>
          <a:bodyPr/>
          <a:lstStyle/>
          <a:p>
            <a:pPr algn="ctr"/>
            <a:r>
              <a:rPr lang="en-US" sz="5000" dirty="0" smtClean="0"/>
              <a:t>Group 1</a:t>
            </a:r>
            <a:endParaRPr lang="en-US" sz="5000" dirty="0"/>
          </a:p>
        </p:txBody>
      </p:sp>
      <p:sp>
        <p:nvSpPr>
          <p:cNvPr id="3" name="Title 1"/>
          <p:cNvSpPr txBox="1">
            <a:spLocks/>
          </p:cNvSpPr>
          <p:nvPr/>
        </p:nvSpPr>
        <p:spPr>
          <a:xfrm>
            <a:off x="152400" y="2351313"/>
            <a:ext cx="12192000" cy="13110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400" b="1" dirty="0" smtClean="0"/>
              <a:t>TAP Mobile</a:t>
            </a:r>
            <a:endParaRPr lang="en-US" sz="6400" b="1" dirty="0"/>
          </a:p>
        </p:txBody>
      </p:sp>
      <p:graphicFrame>
        <p:nvGraphicFramePr>
          <p:cNvPr id="6" name="Diagram 5"/>
          <p:cNvGraphicFramePr/>
          <p:nvPr>
            <p:custDataLst>
              <p:custData r:id="rId1"/>
            </p:custDataLst>
            <p:extLst>
              <p:ext uri="{D42A27DB-BD31-4B8C-83A1-F6EECF244321}">
                <p14:modId xmlns:p14="http://schemas.microsoft.com/office/powerpoint/2010/main" val="4174098384"/>
              </p:ext>
            </p:extLst>
          </p:nvPr>
        </p:nvGraphicFramePr>
        <p:xfrm>
          <a:off x="0" y="5179797"/>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8674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8513" y="2031086"/>
            <a:ext cx="10515600" cy="1325563"/>
          </a:xfrm>
        </p:spPr>
        <p:txBody>
          <a:bodyPr/>
          <a:lstStyle/>
          <a:p>
            <a:pPr algn="ctr"/>
            <a:r>
              <a:rPr lang="en-US" sz="7200" b="1" dirty="0" smtClean="0"/>
              <a:t>System Overview and Purpose</a:t>
            </a:r>
            <a:endParaRPr lang="en-US" sz="7200" b="1" dirty="0"/>
          </a:p>
        </p:txBody>
      </p:sp>
      <p:graphicFrame>
        <p:nvGraphicFramePr>
          <p:cNvPr id="9" name="Diagram 8"/>
          <p:cNvGraphicFramePr/>
          <p:nvPr>
            <p:custDataLst>
              <p:custData r:id="rId1"/>
            </p:custDataLst>
            <p:extLst>
              <p:ext uri="{D42A27DB-BD31-4B8C-83A1-F6EECF244321}">
                <p14:modId xmlns:p14="http://schemas.microsoft.com/office/powerpoint/2010/main" val="2820727680"/>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3858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System Purpose</a:t>
            </a:r>
            <a:endParaRPr lang="en-US" b="1" dirty="0"/>
          </a:p>
        </p:txBody>
      </p:sp>
      <p:sp>
        <p:nvSpPr>
          <p:cNvPr id="3" name="Content Placeholder 2"/>
          <p:cNvSpPr>
            <a:spLocks noGrp="1"/>
          </p:cNvSpPr>
          <p:nvPr>
            <p:ph idx="1"/>
          </p:nvPr>
        </p:nvSpPr>
        <p:spPr/>
        <p:txBody>
          <a:bodyPr/>
          <a:lstStyle/>
          <a:p>
            <a:r>
              <a:rPr lang="en-US" dirty="0" smtClean="0"/>
              <a:t>Convenience to metro riders</a:t>
            </a:r>
          </a:p>
          <a:p>
            <a:pPr lvl="1"/>
            <a:r>
              <a:rPr lang="en-US" dirty="0" smtClean="0"/>
              <a:t>Eliminates the need to keep track of physical TAP cards</a:t>
            </a:r>
          </a:p>
          <a:p>
            <a:r>
              <a:rPr lang="en-US" dirty="0" smtClean="0"/>
              <a:t>Decrease cost for the LA Metro and ticket buyers by eliminating physical footprint.</a:t>
            </a:r>
          </a:p>
          <a:p>
            <a:pPr>
              <a:tabLst>
                <a:tab pos="6518275" algn="l"/>
              </a:tabLst>
            </a:pPr>
            <a:r>
              <a:rPr lang="en-US" dirty="0" smtClean="0"/>
              <a:t>Increase efficiency of the public transport system through advancing technologically.</a:t>
            </a:r>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21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5998"/>
            <a:ext cx="12192000" cy="1143000"/>
          </a:xfrm>
        </p:spPr>
        <p:txBody>
          <a:bodyPr/>
          <a:lstStyle/>
          <a:p>
            <a:pPr algn="ctr"/>
            <a:r>
              <a:rPr lang="en-US" b="1" dirty="0" smtClean="0"/>
              <a:t>Shared Vision</a:t>
            </a:r>
            <a:endParaRPr lang="en-US" b="1" dirty="0"/>
          </a:p>
        </p:txBody>
      </p:sp>
      <p:graphicFrame>
        <p:nvGraphicFramePr>
          <p:cNvPr id="3" name="Diagram 2"/>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832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53018"/>
            <a:ext cx="8229600" cy="5067002"/>
          </a:xfrm>
        </p:spPr>
        <p:txBody>
          <a:bodyPr>
            <a:normAutofit fontScale="92500" lnSpcReduction="10000"/>
          </a:bodyPr>
          <a:lstStyle/>
          <a:p>
            <a:r>
              <a:rPr lang="en-US" dirty="0" smtClean="0"/>
              <a:t>Key Partners</a:t>
            </a:r>
          </a:p>
          <a:p>
            <a:pPr lvl="1"/>
            <a:r>
              <a:rPr lang="en-US" dirty="0" smtClean="0"/>
              <a:t>LA Metro</a:t>
            </a:r>
          </a:p>
          <a:p>
            <a:endParaRPr lang="en-US" dirty="0" smtClean="0"/>
          </a:p>
          <a:p>
            <a:r>
              <a:rPr lang="en-US" dirty="0" smtClean="0"/>
              <a:t>Key Activities</a:t>
            </a:r>
          </a:p>
          <a:p>
            <a:pPr lvl="1"/>
            <a:r>
              <a:rPr lang="en-US" dirty="0" smtClean="0"/>
              <a:t>Software Design and Development</a:t>
            </a:r>
          </a:p>
          <a:p>
            <a:pPr lvl="1"/>
            <a:r>
              <a:rPr lang="en-US" dirty="0" smtClean="0"/>
              <a:t>Integration with Metro Infrastructure</a:t>
            </a:r>
          </a:p>
          <a:p>
            <a:pPr lvl="1"/>
            <a:r>
              <a:rPr lang="en-US" dirty="0" smtClean="0"/>
              <a:t>Application Marketing</a:t>
            </a:r>
          </a:p>
          <a:p>
            <a:endParaRPr lang="en-US" dirty="0" smtClean="0"/>
          </a:p>
          <a:p>
            <a:r>
              <a:rPr lang="en-US" dirty="0" smtClean="0"/>
              <a:t>Key Resources</a:t>
            </a:r>
          </a:p>
          <a:p>
            <a:pPr lvl="1"/>
            <a:r>
              <a:rPr lang="en-US" dirty="0" smtClean="0"/>
              <a:t>Development Team</a:t>
            </a:r>
          </a:p>
          <a:p>
            <a:pPr lvl="1"/>
            <a:r>
              <a:rPr lang="en-US" dirty="0" err="1" smtClean="0"/>
              <a:t>Phonegap</a:t>
            </a:r>
            <a:r>
              <a:rPr lang="en-US" dirty="0" smtClean="0"/>
              <a:t> API</a:t>
            </a:r>
          </a:p>
          <a:p>
            <a:pPr lvl="1"/>
            <a:r>
              <a:rPr lang="en-US" dirty="0" smtClean="0"/>
              <a:t>NFC Technology</a:t>
            </a:r>
          </a:p>
          <a:p>
            <a:pPr lvl="1"/>
            <a:r>
              <a:rPr lang="en-US" dirty="0" smtClean="0"/>
              <a:t>QR Technology</a:t>
            </a:r>
            <a:endParaRPr lang="en-US" dirty="0"/>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0"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System Overview</a:t>
            </a:r>
          </a:p>
        </p:txBody>
      </p:sp>
    </p:spTree>
    <p:extLst>
      <p:ext uri="{BB962C8B-B14F-4D97-AF65-F5344CB8AC3E}">
        <p14:creationId xmlns:p14="http://schemas.microsoft.com/office/powerpoint/2010/main" val="3068123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04175"/>
            <a:ext cx="8229600" cy="4525963"/>
          </a:xfrm>
        </p:spPr>
        <p:txBody>
          <a:bodyPr>
            <a:normAutofit fontScale="92500" lnSpcReduction="20000"/>
          </a:bodyPr>
          <a:lstStyle/>
          <a:p>
            <a:r>
              <a:rPr lang="en-US" dirty="0" smtClean="0"/>
              <a:t>Value Proposition</a:t>
            </a:r>
          </a:p>
          <a:p>
            <a:pPr lvl="1"/>
            <a:r>
              <a:rPr lang="en-US" dirty="0" smtClean="0"/>
              <a:t>Convenience for customers to purchase and use metro tickets</a:t>
            </a:r>
          </a:p>
          <a:p>
            <a:pPr lvl="1"/>
            <a:r>
              <a:rPr lang="en-US" dirty="0" smtClean="0"/>
              <a:t>Elimination of physical tickets</a:t>
            </a:r>
          </a:p>
          <a:p>
            <a:pPr lvl="1"/>
            <a:r>
              <a:rPr lang="en-US" dirty="0" smtClean="0"/>
              <a:t>Technological advancement of transportation systems</a:t>
            </a:r>
          </a:p>
          <a:p>
            <a:r>
              <a:rPr lang="en-US" dirty="0" smtClean="0"/>
              <a:t>Customer Relation</a:t>
            </a:r>
          </a:p>
          <a:p>
            <a:pPr lvl="1"/>
            <a:r>
              <a:rPr lang="en-US" dirty="0" smtClean="0"/>
              <a:t>LA Metro</a:t>
            </a:r>
          </a:p>
          <a:p>
            <a:pPr lvl="1"/>
            <a:r>
              <a:rPr lang="en-US" dirty="0" smtClean="0"/>
              <a:t>Apple </a:t>
            </a:r>
            <a:r>
              <a:rPr lang="en-US" dirty="0" err="1" smtClean="0"/>
              <a:t>Appstore</a:t>
            </a:r>
            <a:endParaRPr lang="en-US" dirty="0" smtClean="0"/>
          </a:p>
          <a:p>
            <a:pPr lvl="1"/>
            <a:r>
              <a:rPr lang="en-US" dirty="0" smtClean="0"/>
              <a:t>Android Store</a:t>
            </a:r>
          </a:p>
          <a:p>
            <a:pPr lvl="1"/>
            <a:r>
              <a:rPr lang="en-US" dirty="0" smtClean="0"/>
              <a:t>Windows Phone Marketplace</a:t>
            </a:r>
          </a:p>
          <a:p>
            <a:r>
              <a:rPr lang="en-US" dirty="0" smtClean="0"/>
              <a:t>Channels</a:t>
            </a:r>
          </a:p>
          <a:p>
            <a:pPr lvl="1"/>
            <a:r>
              <a:rPr lang="en-US" dirty="0" smtClean="0"/>
              <a:t>Application Stores</a:t>
            </a:r>
          </a:p>
          <a:p>
            <a:pPr lvl="1"/>
            <a:r>
              <a:rPr lang="en-US" dirty="0" smtClean="0"/>
              <a:t>LA Metro Website</a:t>
            </a:r>
          </a:p>
          <a:p>
            <a:pPr lvl="1"/>
            <a:r>
              <a:rPr lang="en-US" dirty="0" smtClean="0"/>
              <a:t>Posters and Billboards at Stations</a:t>
            </a:r>
          </a:p>
          <a:p>
            <a:pPr lvl="1"/>
            <a:endParaRPr lang="en-US" dirty="0" smtClean="0"/>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0"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System Overview(contd.)</a:t>
            </a:r>
          </a:p>
          <a:p>
            <a:endParaRPr lang="en-US" b="1" dirty="0"/>
          </a:p>
        </p:txBody>
      </p:sp>
    </p:spTree>
    <p:extLst>
      <p:ext uri="{BB962C8B-B14F-4D97-AF65-F5344CB8AC3E}">
        <p14:creationId xmlns:p14="http://schemas.microsoft.com/office/powerpoint/2010/main" val="2454129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2262" y="1172817"/>
            <a:ext cx="8229600" cy="4525963"/>
          </a:xfrm>
        </p:spPr>
        <p:txBody>
          <a:bodyPr/>
          <a:lstStyle/>
          <a:p>
            <a:r>
              <a:rPr lang="en-US" dirty="0" smtClean="0"/>
              <a:t>Customer Segments</a:t>
            </a:r>
          </a:p>
          <a:p>
            <a:pPr lvl="1"/>
            <a:r>
              <a:rPr lang="en-US" dirty="0" smtClean="0"/>
              <a:t>Transportation Companies</a:t>
            </a:r>
          </a:p>
          <a:p>
            <a:r>
              <a:rPr lang="en-US" dirty="0" smtClean="0"/>
              <a:t>Cost Structure</a:t>
            </a:r>
          </a:p>
          <a:p>
            <a:pPr lvl="1"/>
            <a:r>
              <a:rPr lang="en-US" dirty="0" smtClean="0"/>
              <a:t>Development Team</a:t>
            </a:r>
          </a:p>
          <a:p>
            <a:pPr lvl="1"/>
            <a:r>
              <a:rPr lang="en-US" dirty="0" smtClean="0"/>
              <a:t>Back End System Administrator</a:t>
            </a:r>
          </a:p>
          <a:p>
            <a:r>
              <a:rPr lang="en-US" dirty="0" smtClean="0"/>
              <a:t>Revenue Streams</a:t>
            </a:r>
          </a:p>
          <a:p>
            <a:pPr lvl="1"/>
            <a:r>
              <a:rPr lang="en-US" dirty="0" smtClean="0"/>
              <a:t>Flat fee for project implementation</a:t>
            </a:r>
          </a:p>
          <a:p>
            <a:pPr lvl="1"/>
            <a:r>
              <a:rPr lang="en-US" dirty="0" smtClean="0"/>
              <a:t>Recurring fee per ticket sale through application</a:t>
            </a:r>
          </a:p>
          <a:p>
            <a:pPr lvl="1"/>
            <a:endParaRPr lang="en-US" dirty="0" smtClean="0"/>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0031" y="1223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System Overview(contd.)</a:t>
            </a:r>
          </a:p>
        </p:txBody>
      </p:sp>
    </p:spTree>
    <p:extLst>
      <p:ext uri="{BB962C8B-B14F-4D97-AF65-F5344CB8AC3E}">
        <p14:creationId xmlns:p14="http://schemas.microsoft.com/office/powerpoint/2010/main" val="925919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p:nvPr/>
        </p:nvGrpSpPr>
        <p:grpSpPr>
          <a:xfrm>
            <a:off x="2367069" y="193675"/>
            <a:ext cx="8635894" cy="4804225"/>
            <a:chOff x="129587" y="236627"/>
            <a:chExt cx="8897784" cy="5241495"/>
          </a:xfrm>
        </p:grpSpPr>
        <p:grpSp>
          <p:nvGrpSpPr>
            <p:cNvPr id="10" name="Group 3"/>
            <p:cNvGrpSpPr/>
            <p:nvPr/>
          </p:nvGrpSpPr>
          <p:grpSpPr>
            <a:xfrm>
              <a:off x="2669498" y="868185"/>
              <a:ext cx="4315255" cy="4153169"/>
              <a:chOff x="1787214" y="429161"/>
              <a:chExt cx="5066861" cy="4782804"/>
            </a:xfrm>
          </p:grpSpPr>
          <p:sp>
            <p:nvSpPr>
              <p:cNvPr id="6" name="Rectangle 28"/>
              <p:cNvSpPr/>
              <p:nvPr/>
            </p:nvSpPr>
            <p:spPr>
              <a:xfrm>
                <a:off x="1787214" y="429161"/>
                <a:ext cx="5066861" cy="478280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t" anchorCtr="0">
                <a:normAutofit fontScale="85000" lnSpcReduction="20000"/>
              </a:bodyPr>
              <a:lstStyle/>
              <a:p>
                <a:pPr marL="285750" indent="-285750">
                  <a:buFont typeface="Arial"/>
                  <a:buChar char="•"/>
                </a:pPr>
                <a:r>
                  <a:rPr lang="en-US" dirty="0"/>
                  <a:t>Ticket purchase through mobile application</a:t>
                </a:r>
              </a:p>
              <a:p>
                <a:pPr marL="285750" indent="-285750">
                  <a:buFont typeface="Arial"/>
                  <a:buChar char="•"/>
                </a:pPr>
                <a:r>
                  <a:rPr lang="en-US" dirty="0"/>
                  <a:t>Board metro through using smartphones</a:t>
                </a:r>
              </a:p>
              <a:p>
                <a:pPr marL="285750" indent="-285750">
                  <a:buFont typeface="Arial"/>
                  <a:buChar char="•"/>
                </a:pPr>
                <a:r>
                  <a:rPr lang="en-US" dirty="0"/>
                  <a:t>Historic ticket purchases</a:t>
                </a:r>
              </a:p>
              <a:p>
                <a:pPr marL="285750" indent="-285750">
                  <a:buFont typeface="Arial"/>
                  <a:buChar char="•"/>
                </a:pPr>
                <a:r>
                  <a:rPr lang="en-US" dirty="0"/>
                  <a:t>Train Schedules</a:t>
                </a:r>
              </a:p>
              <a:p>
                <a:pPr marL="285750" indent="-285750">
                  <a:buFont typeface="Arial"/>
                  <a:buChar char="•"/>
                </a:pPr>
                <a:r>
                  <a:rPr lang="en-US" dirty="0"/>
                  <a:t>Ticket re-pricing facilities for administrators</a:t>
                </a:r>
              </a:p>
              <a:p>
                <a:pPr marL="285750" indent="-285750">
                  <a:buFont typeface="Arial"/>
                  <a:buChar char="•"/>
                </a:pPr>
                <a:r>
                  <a:rPr lang="en-US" dirty="0"/>
                  <a:t>Ability to add/change ticket types. </a:t>
                </a:r>
              </a:p>
              <a:p>
                <a:pPr marL="285750" indent="-285750">
                  <a:buFont typeface="Arial"/>
                  <a:buChar char="•"/>
                </a:pPr>
                <a:endParaRPr lang="en-US" dirty="0"/>
              </a:p>
              <a:p>
                <a:r>
                  <a:rPr lang="en-US" u="sng" dirty="0"/>
                  <a:t>Support</a:t>
                </a:r>
              </a:p>
              <a:p>
                <a:endParaRPr lang="en-US" dirty="0"/>
              </a:p>
              <a:p>
                <a:r>
                  <a:rPr lang="en-US" dirty="0"/>
                  <a:t>Hardware</a:t>
                </a:r>
              </a:p>
              <a:p>
                <a:pPr marL="285750" indent="-285750">
                  <a:buFont typeface="Arial"/>
                  <a:buChar char="•"/>
                </a:pPr>
                <a:r>
                  <a:rPr lang="en-US" dirty="0"/>
                  <a:t>Host servers</a:t>
                </a:r>
              </a:p>
              <a:p>
                <a:pPr marL="285750" indent="-285750">
                  <a:buFont typeface="Arial"/>
                  <a:buChar char="•"/>
                </a:pPr>
                <a:r>
                  <a:rPr lang="en-US" dirty="0"/>
                  <a:t>QR Scanners</a:t>
                </a:r>
              </a:p>
              <a:p>
                <a:pPr marL="285750" indent="-285750">
                  <a:buFont typeface="Arial"/>
                  <a:buChar char="•"/>
                </a:pPr>
                <a:r>
                  <a:rPr lang="en-US" dirty="0"/>
                  <a:t>NFC Transponder</a:t>
                </a:r>
              </a:p>
              <a:p>
                <a:pPr marL="285750" indent="-285750">
                  <a:buFont typeface="Arial"/>
                  <a:buChar char="•"/>
                </a:pPr>
                <a:r>
                  <a:rPr lang="en-US" dirty="0"/>
                  <a:t>Individual Smartphones/Tablets</a:t>
                </a:r>
              </a:p>
              <a:p>
                <a:pPr marL="285750" indent="-285750">
                  <a:buFont typeface="Arial"/>
                  <a:buChar char="•"/>
                </a:pPr>
                <a:endParaRPr lang="en-US" dirty="0"/>
              </a:p>
              <a:p>
                <a:r>
                  <a:rPr lang="en-US" dirty="0"/>
                  <a:t>Software</a:t>
                </a:r>
              </a:p>
              <a:p>
                <a:pPr marL="342900" indent="-342900">
                  <a:buFont typeface="Arial"/>
                  <a:buChar char="•"/>
                </a:pPr>
                <a:r>
                  <a:rPr lang="en-US" dirty="0" err="1"/>
                  <a:t>PhoneGap</a:t>
                </a:r>
                <a:endParaRPr lang="en-US" dirty="0"/>
              </a:p>
              <a:p>
                <a:pPr marL="342900" indent="-342900">
                  <a:buFont typeface="Arial"/>
                  <a:buChar char="•"/>
                </a:pPr>
                <a:r>
                  <a:rPr lang="en-US" dirty="0"/>
                  <a:t>PHP Server</a:t>
                </a:r>
              </a:p>
              <a:p>
                <a:pPr marL="342900" indent="-342900">
                  <a:buFont typeface="Arial"/>
                  <a:buChar char="•"/>
                </a:pPr>
                <a:r>
                  <a:rPr lang="en-US" dirty="0" err="1"/>
                  <a:t>mySQL</a:t>
                </a:r>
                <a:endParaRPr lang="en-US" dirty="0"/>
              </a:p>
              <a:p>
                <a:endParaRPr lang="en-US" dirty="0"/>
              </a:p>
              <a:p>
                <a:endParaRPr lang="en-US" dirty="0"/>
              </a:p>
              <a:p>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p:txBody>
          </p:sp>
          <p:cxnSp>
            <p:nvCxnSpPr>
              <p:cNvPr id="8" name="Straight Connector 30"/>
              <p:cNvCxnSpPr/>
              <p:nvPr/>
            </p:nvCxnSpPr>
            <p:spPr>
              <a:xfrm>
                <a:off x="1787214" y="1980098"/>
                <a:ext cx="5066861"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4" name="Straight Arrow Connector 4"/>
            <p:cNvCxnSpPr>
              <a:endCxn id="16" idx="6"/>
            </p:cNvCxnSpPr>
            <p:nvPr/>
          </p:nvCxnSpPr>
          <p:spPr>
            <a:xfrm flipH="1" flipV="1">
              <a:off x="1490254" y="1205091"/>
              <a:ext cx="1179244" cy="27211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Oval 6"/>
            <p:cNvSpPr/>
            <p:nvPr/>
          </p:nvSpPr>
          <p:spPr>
            <a:xfrm>
              <a:off x="168463" y="842268"/>
              <a:ext cx="1321791" cy="72564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Metro</a:t>
              </a:r>
            </a:p>
            <a:p>
              <a:pPr algn="ctr"/>
              <a:r>
                <a:rPr lang="en-US" dirty="0"/>
                <a:t>Riders</a:t>
              </a:r>
            </a:p>
          </p:txBody>
        </p:sp>
        <p:sp>
          <p:nvSpPr>
            <p:cNvPr id="19" name="Oval 8"/>
            <p:cNvSpPr/>
            <p:nvPr/>
          </p:nvSpPr>
          <p:spPr>
            <a:xfrm>
              <a:off x="129587" y="2572157"/>
              <a:ext cx="2099314" cy="80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t" anchorCtr="0">
              <a:normAutofit fontScale="92500" lnSpcReduction="20000"/>
            </a:bodyPr>
            <a:lstStyle/>
            <a:p>
              <a:pPr algn="ctr"/>
              <a:r>
                <a:rPr lang="en-US" dirty="0" smtClean="0"/>
                <a:t>TAP System </a:t>
              </a:r>
              <a:r>
                <a:rPr lang="en-US" dirty="0"/>
                <a:t>Administrator</a:t>
              </a:r>
            </a:p>
          </p:txBody>
        </p:sp>
        <p:cxnSp>
          <p:nvCxnSpPr>
            <p:cNvPr id="21" name="Straight Arrow Connector 10"/>
            <p:cNvCxnSpPr>
              <a:stCxn id="19" idx="6"/>
              <a:endCxn id="6" idx="1"/>
            </p:cNvCxnSpPr>
            <p:nvPr/>
          </p:nvCxnSpPr>
          <p:spPr>
            <a:xfrm flipV="1">
              <a:off x="2228901" y="2944771"/>
              <a:ext cx="440596" cy="2908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4" name="Oval 14"/>
            <p:cNvSpPr/>
            <p:nvPr/>
          </p:nvSpPr>
          <p:spPr>
            <a:xfrm>
              <a:off x="7420489" y="2507366"/>
              <a:ext cx="1606882" cy="7580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77500" lnSpcReduction="20000"/>
            </a:bodyPr>
            <a:lstStyle/>
            <a:p>
              <a:pPr algn="ctr"/>
              <a:r>
                <a:rPr lang="en-US" dirty="0"/>
                <a:t>LA Metro Schedule Feed </a:t>
              </a:r>
            </a:p>
          </p:txBody>
        </p:sp>
        <p:cxnSp>
          <p:nvCxnSpPr>
            <p:cNvPr id="36" name="Straight Arrow Connector 16"/>
            <p:cNvCxnSpPr>
              <a:stCxn id="6" idx="3"/>
              <a:endCxn id="34" idx="2"/>
            </p:cNvCxnSpPr>
            <p:nvPr/>
          </p:nvCxnSpPr>
          <p:spPr>
            <a:xfrm flipV="1">
              <a:off x="6984752" y="2886387"/>
              <a:ext cx="435737" cy="5838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8" name="Oval 17"/>
            <p:cNvSpPr/>
            <p:nvPr/>
          </p:nvSpPr>
          <p:spPr>
            <a:xfrm>
              <a:off x="7420489" y="3375549"/>
              <a:ext cx="1456237" cy="91353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85000" lnSpcReduction="20000"/>
            </a:bodyPr>
            <a:lstStyle/>
            <a:p>
              <a:pPr algn="ctr"/>
              <a:r>
                <a:rPr lang="en-US" dirty="0"/>
                <a:t>LA Metro Pricing Database</a:t>
              </a:r>
            </a:p>
          </p:txBody>
        </p:sp>
        <p:cxnSp>
          <p:nvCxnSpPr>
            <p:cNvPr id="40" name="Straight Arrow Connector 22"/>
            <p:cNvCxnSpPr>
              <a:stCxn id="38" idx="2"/>
            </p:cNvCxnSpPr>
            <p:nvPr/>
          </p:nvCxnSpPr>
          <p:spPr>
            <a:xfrm flipH="1" flipV="1">
              <a:off x="7101381" y="3754569"/>
              <a:ext cx="319108" cy="7774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3" name="Oval 23"/>
            <p:cNvSpPr/>
            <p:nvPr/>
          </p:nvSpPr>
          <p:spPr>
            <a:xfrm>
              <a:off x="7218010" y="236627"/>
              <a:ext cx="1809361" cy="82663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70000" lnSpcReduction="20000"/>
            </a:bodyPr>
            <a:lstStyle/>
            <a:p>
              <a:pPr algn="ctr"/>
              <a:r>
                <a:rPr lang="en-US" dirty="0"/>
                <a:t>Ticket purchasing &amp; authorization system</a:t>
              </a:r>
            </a:p>
          </p:txBody>
        </p:sp>
        <p:cxnSp>
          <p:nvCxnSpPr>
            <p:cNvPr id="55" name="Straight Arrow Connector 24"/>
            <p:cNvCxnSpPr>
              <a:endCxn id="53" idx="3"/>
            </p:cNvCxnSpPr>
            <p:nvPr/>
          </p:nvCxnSpPr>
          <p:spPr>
            <a:xfrm flipV="1">
              <a:off x="6984753" y="942204"/>
              <a:ext cx="498232" cy="26288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6" name="Oval 26"/>
            <p:cNvSpPr/>
            <p:nvPr/>
          </p:nvSpPr>
          <p:spPr>
            <a:xfrm>
              <a:off x="7420489" y="4564586"/>
              <a:ext cx="1456237" cy="91353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85000" lnSpcReduction="20000"/>
            </a:bodyPr>
            <a:lstStyle/>
            <a:p>
              <a:pPr algn="ctr"/>
              <a:r>
                <a:rPr lang="en-US" dirty="0"/>
                <a:t>LA Metro Rider Database</a:t>
              </a:r>
            </a:p>
          </p:txBody>
        </p:sp>
        <p:cxnSp>
          <p:nvCxnSpPr>
            <p:cNvPr id="58" name="Straight Arrow Connector 27"/>
            <p:cNvCxnSpPr>
              <a:stCxn id="56" idx="2"/>
            </p:cNvCxnSpPr>
            <p:nvPr/>
          </p:nvCxnSpPr>
          <p:spPr>
            <a:xfrm flipH="1" flipV="1">
              <a:off x="7101381" y="4962899"/>
              <a:ext cx="319108" cy="584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0" name="Title 1"/>
          <p:cNvSpPr txBox="1">
            <a:spLocks/>
          </p:cNvSpPr>
          <p:nvPr/>
        </p:nvSpPr>
        <p:spPr>
          <a:xfrm>
            <a:off x="166513" y="-25573"/>
            <a:ext cx="8229600" cy="76334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t>System Boundary &amp; Environment</a:t>
            </a:r>
          </a:p>
        </p:txBody>
      </p:sp>
      <p:graphicFrame>
        <p:nvGraphicFramePr>
          <p:cNvPr id="22" name="Diagram 21"/>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09588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208" y="31009"/>
            <a:ext cx="7981537" cy="760709"/>
          </a:xfrm>
        </p:spPr>
        <p:txBody>
          <a:bodyPr>
            <a:normAutofit/>
          </a:bodyPr>
          <a:lstStyle/>
          <a:p>
            <a:r>
              <a:rPr lang="en-US" sz="3000" b="1" dirty="0"/>
              <a:t>Element Relationship Diagram</a:t>
            </a:r>
          </a:p>
        </p:txBody>
      </p:sp>
      <p:grpSp>
        <p:nvGrpSpPr>
          <p:cNvPr id="6" name="Group 5"/>
          <p:cNvGrpSpPr/>
          <p:nvPr/>
        </p:nvGrpSpPr>
        <p:grpSpPr>
          <a:xfrm>
            <a:off x="1738508" y="680881"/>
            <a:ext cx="7738002" cy="5498247"/>
            <a:chOff x="103670" y="689928"/>
            <a:chExt cx="8861617" cy="6074127"/>
          </a:xfrm>
        </p:grpSpPr>
        <p:sp>
          <p:nvSpPr>
            <p:cNvPr id="7" name="Rectangle 6"/>
            <p:cNvSpPr/>
            <p:nvPr/>
          </p:nvSpPr>
          <p:spPr>
            <a:xfrm>
              <a:off x="103670" y="2092742"/>
              <a:ext cx="479472"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a:t>
              </a:r>
            </a:p>
            <a:p>
              <a:pPr algn="ctr"/>
              <a:r>
                <a:rPr lang="en-US" dirty="0"/>
                <a:t>S</a:t>
              </a:r>
            </a:p>
            <a:p>
              <a:pPr algn="ctr"/>
              <a:r>
                <a:rPr lang="en-US" dirty="0"/>
                <a:t>E</a:t>
              </a:r>
            </a:p>
            <a:p>
              <a:pPr algn="ctr"/>
              <a:r>
                <a:rPr lang="en-US" dirty="0"/>
                <a:t>R</a:t>
              </a:r>
            </a:p>
            <a:p>
              <a:pPr algn="ctr"/>
              <a:endParaRPr lang="en-US" dirty="0"/>
            </a:p>
          </p:txBody>
        </p:sp>
        <p:sp>
          <p:nvSpPr>
            <p:cNvPr id="8" name="Rectangle 7"/>
            <p:cNvSpPr/>
            <p:nvPr/>
          </p:nvSpPr>
          <p:spPr>
            <a:xfrm>
              <a:off x="1218120" y="764520"/>
              <a:ext cx="4172710" cy="4120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000000"/>
                  </a:solidFill>
                </a:ln>
              </a:endParaRPr>
            </a:p>
          </p:txBody>
        </p:sp>
        <p:sp>
          <p:nvSpPr>
            <p:cNvPr id="9" name="Rectangle 8"/>
            <p:cNvSpPr/>
            <p:nvPr/>
          </p:nvSpPr>
          <p:spPr>
            <a:xfrm>
              <a:off x="1399543" y="1146810"/>
              <a:ext cx="1062615" cy="22676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0" name="TextBox 9"/>
            <p:cNvSpPr txBox="1"/>
            <p:nvPr/>
          </p:nvSpPr>
          <p:spPr>
            <a:xfrm>
              <a:off x="2630621" y="689928"/>
              <a:ext cx="2462157" cy="369332"/>
            </a:xfrm>
            <a:prstGeom prst="rect">
              <a:avLst/>
            </a:prstGeom>
            <a:noFill/>
          </p:spPr>
          <p:txBody>
            <a:bodyPr wrap="square" rtlCol="0">
              <a:spAutoFit/>
            </a:bodyPr>
            <a:lstStyle/>
            <a:p>
              <a:r>
                <a:rPr lang="en-US" dirty="0">
                  <a:solidFill>
                    <a:srgbClr val="FFFFFF"/>
                  </a:solidFill>
                </a:rPr>
                <a:t>Mobile Application</a:t>
              </a:r>
            </a:p>
          </p:txBody>
        </p:sp>
        <p:sp>
          <p:nvSpPr>
            <p:cNvPr id="11" name="TextBox 10"/>
            <p:cNvSpPr txBox="1"/>
            <p:nvPr/>
          </p:nvSpPr>
          <p:spPr>
            <a:xfrm rot="16200000">
              <a:off x="936344" y="1869985"/>
              <a:ext cx="2092679" cy="646331"/>
            </a:xfrm>
            <a:prstGeom prst="rect">
              <a:avLst/>
            </a:prstGeom>
            <a:noFill/>
          </p:spPr>
          <p:txBody>
            <a:bodyPr wrap="square" rtlCol="0">
              <a:spAutoFit/>
            </a:bodyPr>
            <a:lstStyle/>
            <a:p>
              <a:r>
                <a:rPr lang="en-US" dirty="0">
                  <a:solidFill>
                    <a:srgbClr val="FFFFFF"/>
                  </a:solidFill>
                </a:rPr>
                <a:t>Authentication and Authorization</a:t>
              </a:r>
            </a:p>
          </p:txBody>
        </p:sp>
        <p:sp>
          <p:nvSpPr>
            <p:cNvPr id="12" name="Rectangle 11"/>
            <p:cNvSpPr/>
            <p:nvPr/>
          </p:nvSpPr>
          <p:spPr>
            <a:xfrm>
              <a:off x="3706195" y="1360587"/>
              <a:ext cx="1386583" cy="12050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Purchasing Site</a:t>
              </a:r>
            </a:p>
          </p:txBody>
        </p:sp>
        <p:cxnSp>
          <p:nvCxnSpPr>
            <p:cNvPr id="13" name="Straight Arrow Connector 12"/>
            <p:cNvCxnSpPr>
              <a:stCxn id="7" idx="3"/>
            </p:cNvCxnSpPr>
            <p:nvPr/>
          </p:nvCxnSpPr>
          <p:spPr>
            <a:xfrm>
              <a:off x="583142" y="2766556"/>
              <a:ext cx="6349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83142" y="2397224"/>
              <a:ext cx="816401" cy="369332"/>
            </a:xfrm>
            <a:prstGeom prst="rect">
              <a:avLst/>
            </a:prstGeom>
            <a:noFill/>
          </p:spPr>
          <p:txBody>
            <a:bodyPr wrap="square" rtlCol="0">
              <a:spAutoFit/>
            </a:bodyPr>
            <a:lstStyle/>
            <a:p>
              <a:r>
                <a:rPr lang="en-US" dirty="0"/>
                <a:t>Login</a:t>
              </a:r>
            </a:p>
          </p:txBody>
        </p:sp>
        <p:cxnSp>
          <p:nvCxnSpPr>
            <p:cNvPr id="15" name="Straight Arrow Connector 14"/>
            <p:cNvCxnSpPr/>
            <p:nvPr/>
          </p:nvCxnSpPr>
          <p:spPr>
            <a:xfrm>
              <a:off x="2462158" y="1788198"/>
              <a:ext cx="1244037" cy="12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462158" y="2241728"/>
              <a:ext cx="12440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462158" y="1360587"/>
              <a:ext cx="12440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38288" y="1059260"/>
              <a:ext cx="1088221" cy="307777"/>
            </a:xfrm>
            <a:prstGeom prst="rect">
              <a:avLst/>
            </a:prstGeom>
            <a:noFill/>
          </p:spPr>
          <p:txBody>
            <a:bodyPr wrap="none" rtlCol="0">
              <a:spAutoFit/>
            </a:bodyPr>
            <a:lstStyle/>
            <a:p>
              <a:r>
                <a:rPr lang="en-US" sz="1400" dirty="0">
                  <a:solidFill>
                    <a:srgbClr val="FFFFFF"/>
                  </a:solidFill>
                </a:rPr>
                <a:t>Add Balance</a:t>
              </a:r>
            </a:p>
          </p:txBody>
        </p:sp>
        <p:sp>
          <p:nvSpPr>
            <p:cNvPr id="19" name="TextBox 18"/>
            <p:cNvSpPr txBox="1"/>
            <p:nvPr/>
          </p:nvSpPr>
          <p:spPr>
            <a:xfrm>
              <a:off x="2537976" y="1467463"/>
              <a:ext cx="1159292" cy="307777"/>
            </a:xfrm>
            <a:prstGeom prst="rect">
              <a:avLst/>
            </a:prstGeom>
            <a:noFill/>
          </p:spPr>
          <p:txBody>
            <a:bodyPr wrap="none" rtlCol="0">
              <a:spAutoFit/>
            </a:bodyPr>
            <a:lstStyle/>
            <a:p>
              <a:r>
                <a:rPr lang="en-US" sz="1400" dirty="0">
                  <a:solidFill>
                    <a:srgbClr val="FFFFFF"/>
                  </a:solidFill>
                </a:rPr>
                <a:t>View Balance</a:t>
              </a:r>
            </a:p>
          </p:txBody>
        </p:sp>
        <p:sp>
          <p:nvSpPr>
            <p:cNvPr id="20" name="TextBox 19"/>
            <p:cNvSpPr txBox="1"/>
            <p:nvPr/>
          </p:nvSpPr>
          <p:spPr>
            <a:xfrm>
              <a:off x="2462158" y="1933951"/>
              <a:ext cx="1209899" cy="307777"/>
            </a:xfrm>
            <a:prstGeom prst="rect">
              <a:avLst/>
            </a:prstGeom>
            <a:noFill/>
          </p:spPr>
          <p:txBody>
            <a:bodyPr wrap="none" rtlCol="0">
              <a:spAutoFit/>
            </a:bodyPr>
            <a:lstStyle/>
            <a:p>
              <a:r>
                <a:rPr lang="en-US" sz="1400" dirty="0">
                  <a:solidFill>
                    <a:srgbClr val="FFFFFF"/>
                  </a:solidFill>
                </a:rPr>
                <a:t>Purchase Pass</a:t>
              </a:r>
            </a:p>
          </p:txBody>
        </p:sp>
        <p:cxnSp>
          <p:nvCxnSpPr>
            <p:cNvPr id="21" name="Elbow Connector 20"/>
            <p:cNvCxnSpPr>
              <a:stCxn id="9" idx="2"/>
              <a:endCxn id="22" idx="0"/>
            </p:cNvCxnSpPr>
            <p:nvPr/>
          </p:nvCxnSpPr>
          <p:spPr>
            <a:xfrm rot="16200000" flipH="1">
              <a:off x="1146932" y="4198371"/>
              <a:ext cx="2338881" cy="77104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177066" y="5753334"/>
              <a:ext cx="1049656" cy="8681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Tap Reader</a:t>
              </a:r>
            </a:p>
          </p:txBody>
        </p:sp>
        <p:cxnSp>
          <p:nvCxnSpPr>
            <p:cNvPr id="23" name="Straight Arrow Connector 22"/>
            <p:cNvCxnSpPr/>
            <p:nvPr/>
          </p:nvCxnSpPr>
          <p:spPr>
            <a:xfrm>
              <a:off x="583142" y="3239490"/>
              <a:ext cx="6349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83142" y="2766556"/>
              <a:ext cx="620357" cy="523220"/>
            </a:xfrm>
            <a:prstGeom prst="rect">
              <a:avLst/>
            </a:prstGeom>
            <a:noFill/>
          </p:spPr>
          <p:txBody>
            <a:bodyPr wrap="none" rtlCol="0">
              <a:spAutoFit/>
            </a:bodyPr>
            <a:lstStyle/>
            <a:p>
              <a:r>
                <a:rPr lang="en-US" sz="1400" dirty="0"/>
                <a:t>Use </a:t>
              </a:r>
            </a:p>
            <a:p>
              <a:r>
                <a:rPr lang="en-US" sz="1400" dirty="0"/>
                <a:t>Ticket</a:t>
              </a:r>
            </a:p>
          </p:txBody>
        </p:sp>
        <p:sp>
          <p:nvSpPr>
            <p:cNvPr id="25" name="TextBox 24"/>
            <p:cNvSpPr txBox="1"/>
            <p:nvPr/>
          </p:nvSpPr>
          <p:spPr>
            <a:xfrm>
              <a:off x="1940220" y="4198319"/>
              <a:ext cx="1043876" cy="338554"/>
            </a:xfrm>
            <a:prstGeom prst="rect">
              <a:avLst/>
            </a:prstGeom>
            <a:noFill/>
          </p:spPr>
          <p:txBody>
            <a:bodyPr wrap="none" rtlCol="0">
              <a:spAutoFit/>
            </a:bodyPr>
            <a:lstStyle/>
            <a:p>
              <a:r>
                <a:rPr lang="en-US" sz="1600" dirty="0">
                  <a:solidFill>
                    <a:srgbClr val="FFFFFF"/>
                  </a:solidFill>
                </a:rPr>
                <a:t>Use Ticket</a:t>
              </a:r>
            </a:p>
          </p:txBody>
        </p:sp>
        <p:sp>
          <p:nvSpPr>
            <p:cNvPr id="26" name="Rectangle 25"/>
            <p:cNvSpPr/>
            <p:nvPr/>
          </p:nvSpPr>
          <p:spPr>
            <a:xfrm>
              <a:off x="6505280" y="764520"/>
              <a:ext cx="933027" cy="4120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a:p>
              <a:pPr algn="ctr"/>
              <a:r>
                <a:rPr lang="en-US" dirty="0"/>
                <a:t>A</a:t>
              </a:r>
            </a:p>
            <a:p>
              <a:pPr algn="ctr"/>
              <a:r>
                <a:rPr lang="en-US" dirty="0"/>
                <a:t>T</a:t>
              </a:r>
            </a:p>
            <a:p>
              <a:pPr algn="ctr"/>
              <a:r>
                <a:rPr lang="en-US" dirty="0"/>
                <a:t>A</a:t>
              </a:r>
            </a:p>
            <a:p>
              <a:pPr algn="ctr"/>
              <a:r>
                <a:rPr lang="en-US" dirty="0"/>
                <a:t> B</a:t>
              </a:r>
            </a:p>
            <a:p>
              <a:pPr algn="ctr"/>
              <a:r>
                <a:rPr lang="en-US" dirty="0"/>
                <a:t>A</a:t>
              </a:r>
            </a:p>
            <a:p>
              <a:pPr algn="ctr"/>
              <a:r>
                <a:rPr lang="en-US" dirty="0"/>
                <a:t>S</a:t>
              </a:r>
            </a:p>
            <a:p>
              <a:pPr algn="ctr"/>
              <a:r>
                <a:rPr lang="en-US" dirty="0"/>
                <a:t>E</a:t>
              </a:r>
            </a:p>
          </p:txBody>
        </p:sp>
        <p:sp>
          <p:nvSpPr>
            <p:cNvPr id="27" name="TextBox 26"/>
            <p:cNvSpPr txBox="1"/>
            <p:nvPr/>
          </p:nvSpPr>
          <p:spPr>
            <a:xfrm>
              <a:off x="5390830" y="1311144"/>
              <a:ext cx="1295873" cy="954107"/>
            </a:xfrm>
            <a:prstGeom prst="rect">
              <a:avLst/>
            </a:prstGeom>
            <a:noFill/>
          </p:spPr>
          <p:txBody>
            <a:bodyPr wrap="square" rtlCol="0">
              <a:spAutoFit/>
            </a:bodyPr>
            <a:lstStyle/>
            <a:p>
              <a:r>
                <a:rPr lang="en-US" sz="1400" dirty="0"/>
                <a:t>Retrieve &amp; Update</a:t>
              </a:r>
            </a:p>
            <a:p>
              <a:r>
                <a:rPr lang="en-US" sz="1400" dirty="0"/>
                <a:t>User Account Balance</a:t>
              </a:r>
            </a:p>
          </p:txBody>
        </p:sp>
        <p:cxnSp>
          <p:nvCxnSpPr>
            <p:cNvPr id="28" name="Elbow Connector 27"/>
            <p:cNvCxnSpPr>
              <a:stCxn id="22" idx="3"/>
              <a:endCxn id="26" idx="2"/>
            </p:cNvCxnSpPr>
            <p:nvPr/>
          </p:nvCxnSpPr>
          <p:spPr>
            <a:xfrm flipV="1">
              <a:off x="3226722" y="4885151"/>
              <a:ext cx="3745072" cy="130227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706195" y="5818094"/>
              <a:ext cx="2607843" cy="369332"/>
            </a:xfrm>
            <a:prstGeom prst="rect">
              <a:avLst/>
            </a:prstGeom>
            <a:noFill/>
          </p:spPr>
          <p:txBody>
            <a:bodyPr wrap="none" rtlCol="0">
              <a:spAutoFit/>
            </a:bodyPr>
            <a:lstStyle/>
            <a:p>
              <a:r>
                <a:rPr lang="en-US" dirty="0"/>
                <a:t>Update User Acct Balance</a:t>
              </a:r>
            </a:p>
          </p:txBody>
        </p:sp>
        <p:cxnSp>
          <p:nvCxnSpPr>
            <p:cNvPr id="30" name="Straight Arrow Connector 29"/>
            <p:cNvCxnSpPr/>
            <p:nvPr/>
          </p:nvCxnSpPr>
          <p:spPr>
            <a:xfrm flipH="1">
              <a:off x="5390830" y="4198319"/>
              <a:ext cx="11144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316217" y="3833045"/>
              <a:ext cx="1295873" cy="523220"/>
            </a:xfrm>
            <a:prstGeom prst="rect">
              <a:avLst/>
            </a:prstGeom>
            <a:noFill/>
          </p:spPr>
          <p:txBody>
            <a:bodyPr wrap="square" rtlCol="0">
              <a:spAutoFit/>
            </a:bodyPr>
            <a:lstStyle/>
            <a:p>
              <a:r>
                <a:rPr lang="en-US" sz="1400" dirty="0"/>
                <a:t>Train Schedule</a:t>
              </a:r>
            </a:p>
            <a:p>
              <a:endParaRPr lang="en-US" sz="1400" dirty="0"/>
            </a:p>
          </p:txBody>
        </p:sp>
        <p:cxnSp>
          <p:nvCxnSpPr>
            <p:cNvPr id="32" name="Straight Arrow Connector 31"/>
            <p:cNvCxnSpPr/>
            <p:nvPr/>
          </p:nvCxnSpPr>
          <p:spPr>
            <a:xfrm flipH="1">
              <a:off x="5390830" y="3414452"/>
              <a:ext cx="1114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390830" y="3085601"/>
              <a:ext cx="1153443" cy="307777"/>
            </a:xfrm>
            <a:prstGeom prst="rect">
              <a:avLst/>
            </a:prstGeom>
            <a:noFill/>
          </p:spPr>
          <p:txBody>
            <a:bodyPr wrap="none" rtlCol="0">
              <a:spAutoFit/>
            </a:bodyPr>
            <a:lstStyle/>
            <a:p>
              <a:r>
                <a:rPr lang="en-US" sz="1400" dirty="0"/>
                <a:t>Ticket Pricing</a:t>
              </a:r>
            </a:p>
          </p:txBody>
        </p:sp>
        <p:cxnSp>
          <p:nvCxnSpPr>
            <p:cNvPr id="34" name="Elbow Connector 33"/>
            <p:cNvCxnSpPr>
              <a:stCxn id="26" idx="1"/>
            </p:cNvCxnSpPr>
            <p:nvPr/>
          </p:nvCxnSpPr>
          <p:spPr>
            <a:xfrm rot="10800000">
              <a:off x="5092778" y="2397224"/>
              <a:ext cx="1412502" cy="427612"/>
            </a:xfrm>
            <a:prstGeom prst="bentConnector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410239" y="5610796"/>
              <a:ext cx="1555048" cy="11532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t>Metro</a:t>
              </a:r>
            </a:p>
            <a:p>
              <a:pPr algn="ctr"/>
              <a:r>
                <a:rPr lang="en-US" sz="1700" dirty="0"/>
                <a:t>Administrator</a:t>
              </a:r>
            </a:p>
          </p:txBody>
        </p:sp>
        <p:sp>
          <p:nvSpPr>
            <p:cNvPr id="36" name="TextBox 35"/>
            <p:cNvSpPr txBox="1"/>
            <p:nvPr/>
          </p:nvSpPr>
          <p:spPr>
            <a:xfrm>
              <a:off x="7166174" y="4885151"/>
              <a:ext cx="1466931" cy="738664"/>
            </a:xfrm>
            <a:prstGeom prst="rect">
              <a:avLst/>
            </a:prstGeom>
            <a:noFill/>
          </p:spPr>
          <p:txBody>
            <a:bodyPr wrap="none" rtlCol="0">
              <a:spAutoFit/>
            </a:bodyPr>
            <a:lstStyle/>
            <a:p>
              <a:r>
                <a:rPr lang="en-US" sz="1400" dirty="0"/>
                <a:t>Update</a:t>
              </a:r>
            </a:p>
            <a:p>
              <a:r>
                <a:rPr lang="en-US" sz="1400" dirty="0"/>
                <a:t>Ticket/</a:t>
              </a:r>
            </a:p>
            <a:p>
              <a:r>
                <a:rPr lang="en-US" sz="1400" dirty="0"/>
                <a:t>Train Information</a:t>
              </a:r>
            </a:p>
          </p:txBody>
        </p:sp>
        <p:sp>
          <p:nvSpPr>
            <p:cNvPr id="37" name="Rectangle 36"/>
            <p:cNvSpPr/>
            <p:nvPr/>
          </p:nvSpPr>
          <p:spPr>
            <a:xfrm>
              <a:off x="7632689" y="3958998"/>
              <a:ext cx="1205161" cy="794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Admin Control Panel</a:t>
              </a:r>
            </a:p>
          </p:txBody>
        </p:sp>
        <p:cxnSp>
          <p:nvCxnSpPr>
            <p:cNvPr id="38" name="Straight Arrow Connector 37"/>
            <p:cNvCxnSpPr/>
            <p:nvPr/>
          </p:nvCxnSpPr>
          <p:spPr>
            <a:xfrm flipV="1">
              <a:off x="8598556" y="4753532"/>
              <a:ext cx="0" cy="805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7" idx="1"/>
            </p:cNvCxnSpPr>
            <p:nvPr/>
          </p:nvCxnSpPr>
          <p:spPr>
            <a:xfrm flipH="1">
              <a:off x="7410239" y="4356265"/>
              <a:ext cx="222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0" name="Diagram 39"/>
          <p:cNvGraphicFramePr/>
          <p:nvPr>
            <p:custDataLst>
              <p:custData r:id="rId1"/>
            </p:custDataLst>
            <p:extLst>
              <p:ext uri="{D42A27DB-BD31-4B8C-83A1-F6EECF244321}">
                <p14:modId xmlns:p14="http://schemas.microsoft.com/office/powerpoint/2010/main" val="4101408131"/>
              </p:ext>
            </p:extLst>
          </p:nvPr>
        </p:nvGraphicFramePr>
        <p:xfrm>
          <a:off x="0" y="572944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24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2400" b="1" dirty="0" smtClean="0"/>
              <a:t>Incremental Commitment Spiral Model (ICSM)</a:t>
            </a:r>
            <a:endParaRPr lang="en-US" sz="2400" b="1" dirty="0"/>
          </a:p>
        </p:txBody>
      </p:sp>
      <p:graphicFrame>
        <p:nvGraphicFramePr>
          <p:cNvPr id="4" name="Object 2"/>
          <p:cNvGraphicFramePr>
            <a:graphicFrameLocks noChangeAspect="1"/>
          </p:cNvGraphicFramePr>
          <p:nvPr>
            <p:extLst/>
          </p:nvPr>
        </p:nvGraphicFramePr>
        <p:xfrm>
          <a:off x="1016001" y="1049867"/>
          <a:ext cx="10172700" cy="4953000"/>
        </p:xfrm>
        <a:graphic>
          <a:graphicData uri="http://schemas.openxmlformats.org/presentationml/2006/ole">
            <mc:AlternateContent xmlns:mc="http://schemas.openxmlformats.org/markup-compatibility/2006">
              <mc:Choice xmlns:v="urn:schemas-microsoft-com:vml" Requires="v">
                <p:oleObj spid="_x0000_s1045" name="Slide" r:id="rId5" imgW="2910851" imgH="2182291" progId="PowerPoint.Slide.12">
                  <p:embed/>
                </p:oleObj>
              </mc:Choice>
              <mc:Fallback>
                <p:oleObj name="Slide" r:id="rId5" imgW="2910851" imgH="2182291" progId="PowerPoint.Slide.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t="13402"/>
                      <a:stretch>
                        <a:fillRect/>
                      </a:stretch>
                    </p:blipFill>
                    <p:spPr bwMode="auto">
                      <a:xfrm>
                        <a:off x="1016001" y="1049867"/>
                        <a:ext cx="10172700" cy="4953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 name="Diagram 2"/>
          <p:cNvGraphicFramePr/>
          <p:nvPr>
            <p:custDataLst>
              <p:custData r:id="rId2"/>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7067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Requirements</a:t>
            </a:r>
            <a:endParaRPr lang="en-US" sz="7200" b="1" dirty="0"/>
          </a:p>
        </p:txBody>
      </p:sp>
      <p:graphicFrame>
        <p:nvGraphicFramePr>
          <p:cNvPr id="4" name="Diagram 3"/>
          <p:cNvGraphicFramePr/>
          <p:nvPr>
            <p:custDataLst>
              <p:custData r:id="rId1"/>
            </p:custDataLst>
            <p:extLst>
              <p:ext uri="{D42A27DB-BD31-4B8C-83A1-F6EECF244321}">
                <p14:modId xmlns:p14="http://schemas.microsoft.com/office/powerpoint/2010/main" val="1502554417"/>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8513" y="2031086"/>
            <a:ext cx="10515600" cy="1325563"/>
          </a:xfrm>
        </p:spPr>
        <p:txBody>
          <a:bodyPr/>
          <a:lstStyle/>
          <a:p>
            <a:pPr algn="ctr"/>
            <a:r>
              <a:rPr lang="en-US" sz="7200" b="1" dirty="0" smtClean="0"/>
              <a:t>Project Management</a:t>
            </a:r>
            <a:endParaRPr lang="en-US" sz="7200" b="1" dirty="0"/>
          </a:p>
        </p:txBody>
      </p:sp>
      <p:graphicFrame>
        <p:nvGraphicFramePr>
          <p:cNvPr id="4" name="Diagram 3"/>
          <p:cNvGraphicFramePr/>
          <p:nvPr>
            <p:custDataLst>
              <p:custData r:id="rId1"/>
            </p:custDataLst>
            <p:extLst>
              <p:ext uri="{D42A27DB-BD31-4B8C-83A1-F6EECF244321}">
                <p14:modId xmlns:p14="http://schemas.microsoft.com/office/powerpoint/2010/main" val="3378962414"/>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8933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(new mandatory requirements)</a:t>
            </a:r>
          </a:p>
        </p:txBody>
      </p:sp>
      <p:sp>
        <p:nvSpPr>
          <p:cNvPr id="3" name="Content Placeholder 2"/>
          <p:cNvSpPr>
            <a:spLocks noGrp="1"/>
          </p:cNvSpPr>
          <p:nvPr>
            <p:ph idx="1"/>
          </p:nvPr>
        </p:nvSpPr>
        <p:spPr>
          <a:xfrm>
            <a:off x="838200" y="1325563"/>
            <a:ext cx="10515600" cy="4351338"/>
          </a:xfrm>
        </p:spPr>
        <p:txBody>
          <a:bodyPr/>
          <a:lstStyle/>
          <a:p>
            <a:r>
              <a:rPr lang="en-US" dirty="0">
                <a:solidFill>
                  <a:srgbClr val="000000"/>
                </a:solidFill>
                <a:latin typeface="Calibri"/>
                <a:cs typeface="Calibri"/>
              </a:rPr>
              <a:t>The application shall support three ( 3) dependents' accounts that use the same financial information.</a:t>
            </a:r>
          </a:p>
          <a:p>
            <a:r>
              <a:rPr lang="en-US" dirty="0">
                <a:latin typeface="Calibri"/>
                <a:cs typeface="Calibri"/>
              </a:rPr>
              <a:t>The application shall allow users to purchase all currently offered TAP passes except for discount passes.</a:t>
            </a:r>
          </a:p>
          <a:p>
            <a:r>
              <a:rPr lang="en-US" dirty="0">
                <a:latin typeface="Calibri"/>
                <a:cs typeface="Calibri"/>
              </a:rPr>
              <a:t>If there is no connectivity when attempting a transaction, the application shall attempt to use </a:t>
            </a:r>
            <a:r>
              <a:rPr lang="en-US" dirty="0" err="1">
                <a:latin typeface="Calibri"/>
                <a:cs typeface="Calibri"/>
              </a:rPr>
              <a:t>bluetooth</a:t>
            </a:r>
            <a:r>
              <a:rPr lang="en-US" dirty="0">
                <a:latin typeface="Calibri"/>
                <a:cs typeface="Calibri"/>
              </a:rPr>
              <a:t> to proceed with the transaction.</a:t>
            </a:r>
          </a:p>
          <a:p>
            <a:r>
              <a:rPr lang="en-US" dirty="0">
                <a:solidFill>
                  <a:srgbClr val="000000"/>
                </a:solidFill>
                <a:latin typeface="Calibri"/>
                <a:cs typeface="Calibri"/>
              </a:rPr>
              <a:t>The application shall allow users to connect to their online TAP accounts.</a:t>
            </a:r>
          </a:p>
          <a:p>
            <a:pPr marL="0" indent="0">
              <a:buNone/>
            </a:pPr>
            <a:endParaRPr lang="en-US" dirty="0">
              <a:solidFill>
                <a:srgbClr val="000000"/>
              </a:solidFill>
              <a:latin typeface="Calibri"/>
              <a:cs typeface="Calibri"/>
            </a:endParaRPr>
          </a:p>
        </p:txBody>
      </p:sp>
      <p:graphicFrame>
        <p:nvGraphicFramePr>
          <p:cNvPr id="4" name="Diagram 3"/>
          <p:cNvGraphicFramePr/>
          <p:nvPr>
            <p:custDataLst>
              <p:custData r:id="rId1"/>
            </p:custDataLst>
            <p:extLst>
              <p:ext uri="{D42A27DB-BD31-4B8C-83A1-F6EECF244321}">
                <p14:modId xmlns:p14="http://schemas.microsoft.com/office/powerpoint/2010/main" val="2386361183"/>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4664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(continued mandatory requirements)</a:t>
            </a:r>
          </a:p>
        </p:txBody>
      </p:sp>
      <p:sp>
        <p:nvSpPr>
          <p:cNvPr id="3" name="Content Placeholder 2"/>
          <p:cNvSpPr>
            <a:spLocks noGrp="1"/>
          </p:cNvSpPr>
          <p:nvPr>
            <p:ph idx="1"/>
          </p:nvPr>
        </p:nvSpPr>
        <p:spPr>
          <a:xfrm>
            <a:off x="838200" y="1031132"/>
            <a:ext cx="10515600" cy="5043054"/>
          </a:xfrm>
        </p:spPr>
        <p:txBody>
          <a:bodyPr/>
          <a:lstStyle/>
          <a:p>
            <a:r>
              <a:rPr lang="en-US" sz="2400" dirty="0">
                <a:cs typeface="Calibri"/>
              </a:rPr>
              <a:t>The application shall support the </a:t>
            </a:r>
            <a:r>
              <a:rPr lang="en-US" sz="2400" dirty="0" err="1">
                <a:cs typeface="Calibri"/>
              </a:rPr>
              <a:t>iOS</a:t>
            </a:r>
            <a:r>
              <a:rPr lang="en-US" sz="2400" dirty="0">
                <a:cs typeface="Calibri"/>
              </a:rPr>
              <a:t> and Android mobile platforms.</a:t>
            </a:r>
          </a:p>
          <a:p>
            <a:r>
              <a:rPr lang="en-US" sz="2400" dirty="0">
                <a:cs typeface="Calibri"/>
              </a:rPr>
              <a:t>If it is a user's first-time opening the application, it shall prompt the user to create an account.</a:t>
            </a:r>
          </a:p>
          <a:p>
            <a:r>
              <a:rPr lang="en-US" sz="2400" dirty="0">
                <a:cs typeface="Calibri"/>
              </a:rPr>
              <a:t>The application shall retrieve the user's location at intervals of 120 ± 10 seconds.</a:t>
            </a:r>
          </a:p>
          <a:p>
            <a:r>
              <a:rPr lang="en-US" sz="2400" dirty="0">
                <a:cs typeface="Calibri"/>
              </a:rPr>
              <a:t>Users shall be able to choose between using TAP passes, their TAP card balance, and credit card to pay for fares.</a:t>
            </a:r>
          </a:p>
          <a:p>
            <a:r>
              <a:rPr lang="en-US" sz="2400" dirty="0">
                <a:cs typeface="Calibri"/>
              </a:rPr>
              <a:t>The application shall store unused virtual tickets for at least one (1) year.</a:t>
            </a:r>
          </a:p>
          <a:p>
            <a:r>
              <a:rPr lang="en-US" sz="2400" dirty="0">
                <a:cs typeface="Calibri"/>
              </a:rPr>
              <a:t>The application shall unlock turnstiles at necessary locations when a user uses their ticket.</a:t>
            </a:r>
          </a:p>
          <a:p>
            <a:r>
              <a:rPr lang="en-US" sz="2400" dirty="0">
                <a:cs typeface="Calibri"/>
              </a:rPr>
              <a:t>The user shall be able to delete their credit card information from the application.</a:t>
            </a:r>
          </a:p>
          <a:p>
            <a:r>
              <a:rPr lang="en-US" sz="2400" dirty="0">
                <a:cs typeface="Calibri"/>
              </a:rPr>
              <a:t>The user shall be able to delete their account.</a:t>
            </a:r>
          </a:p>
        </p:txBody>
      </p:sp>
      <p:graphicFrame>
        <p:nvGraphicFramePr>
          <p:cNvPr id="4" name="Diagram 3"/>
          <p:cNvGraphicFramePr/>
          <p:nvPr>
            <p:custDataLst>
              <p:custData r:id="rId1"/>
            </p:custDataLst>
            <p:extLst>
              <p:ext uri="{D42A27DB-BD31-4B8C-83A1-F6EECF244321}">
                <p14:modId xmlns:p14="http://schemas.microsoft.com/office/powerpoint/2010/main" val="215463845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9461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(continued mandatory requirements)</a:t>
            </a:r>
          </a:p>
        </p:txBody>
      </p:sp>
      <p:sp>
        <p:nvSpPr>
          <p:cNvPr id="3" name="Content Placeholder 2"/>
          <p:cNvSpPr>
            <a:spLocks noGrp="1"/>
          </p:cNvSpPr>
          <p:nvPr>
            <p:ph idx="1"/>
          </p:nvPr>
        </p:nvSpPr>
        <p:spPr>
          <a:xfrm>
            <a:off x="828857" y="1479922"/>
            <a:ext cx="10515600" cy="4351338"/>
          </a:xfrm>
        </p:spPr>
        <p:txBody>
          <a:bodyPr/>
          <a:lstStyle/>
          <a:p>
            <a:r>
              <a:rPr lang="en-US">
                <a:cs typeface="Calibri"/>
              </a:rPr>
              <a:t>If the user selects to purchase a ticket, their selected payment method will be charged for the price of the train stop's ticket.</a:t>
            </a:r>
          </a:p>
          <a:p>
            <a:pPr lvl="1"/>
            <a:r>
              <a:rPr lang="en-US">
                <a:cs typeface="Calibri"/>
              </a:rPr>
              <a:t>If the payment does not process, an error message shall be displayed and the order shall not be accepted.</a:t>
            </a:r>
          </a:p>
          <a:p>
            <a:pPr lvl="1"/>
            <a:r>
              <a:rPr lang="en-US">
                <a:cs typeface="Calibri"/>
              </a:rPr>
              <a:t>If the transaction succeeds, the application shall create a virtual ticket.</a:t>
            </a:r>
          </a:p>
          <a:p>
            <a:r>
              <a:rPr lang="en-US">
                <a:cs typeface="Calibri"/>
              </a:rPr>
              <a:t>If the user selects to use their ticket, the application shall signal the gate/reader up to a maximum of 3 attempts at 20 ± 5 second intervals to open.</a:t>
            </a:r>
          </a:p>
          <a:p>
            <a:pPr lvl="1"/>
            <a:r>
              <a:rPr lang="en-US">
                <a:cs typeface="Calibri"/>
              </a:rPr>
              <a:t>If the application is unsuccessful on the 3rd attempt, an error message shall be displayed.</a:t>
            </a:r>
          </a:p>
          <a:p>
            <a:pPr lvl="1"/>
            <a:r>
              <a:rPr lang="en-US">
                <a:cs typeface="Calibri"/>
              </a:rPr>
              <a:t>Otherwise, the turnstile is unlocked, permitting the user to pass through.</a:t>
            </a:r>
          </a:p>
        </p:txBody>
      </p:sp>
      <p:graphicFrame>
        <p:nvGraphicFramePr>
          <p:cNvPr id="4" name="Diagram 3"/>
          <p:cNvGraphicFramePr/>
          <p:nvPr>
            <p:extLst>
              <p:ext uri="{D42A27DB-BD31-4B8C-83A1-F6EECF244321}">
                <p14:modId xmlns:p14="http://schemas.microsoft.com/office/powerpoint/2010/main" val="215463845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7344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(lowered priority items)</a:t>
            </a:r>
          </a:p>
        </p:txBody>
      </p:sp>
      <p:sp>
        <p:nvSpPr>
          <p:cNvPr id="3" name="Content Placeholder 2"/>
          <p:cNvSpPr>
            <a:spLocks noGrp="1"/>
          </p:cNvSpPr>
          <p:nvPr>
            <p:ph idx="1"/>
          </p:nvPr>
        </p:nvSpPr>
        <p:spPr/>
        <p:txBody>
          <a:bodyPr/>
          <a:lstStyle/>
          <a:p>
            <a:r>
              <a:rPr lang="en-US">
                <a:cs typeface="Calibri"/>
              </a:rPr>
              <a:t>The application shall support a web interface for other mobile devices.</a:t>
            </a:r>
          </a:p>
          <a:p>
            <a:r>
              <a:rPr lang="en-US">
                <a:cs typeface="Calibri"/>
              </a:rPr>
              <a:t>The application shall display updated train stop information at intervals of 30 ± 5 seconds.</a:t>
            </a:r>
          </a:p>
          <a:p>
            <a:r>
              <a:rPr lang="en-US">
                <a:cs typeface="Calibri"/>
              </a:rPr>
              <a:t>Users shall be able to set up recurring payment for monthly passes.</a:t>
            </a:r>
          </a:p>
          <a:p>
            <a:r>
              <a:rPr lang="en-US">
                <a:cs typeface="Calibri"/>
              </a:rPr>
              <a:t>The application shall store virtual used tickets for at least thirty (30) days.</a:t>
            </a:r>
          </a:p>
        </p:txBody>
      </p:sp>
      <p:graphicFrame>
        <p:nvGraphicFramePr>
          <p:cNvPr id="4" name="Diagram 3"/>
          <p:cNvGraphicFramePr/>
          <p:nvPr>
            <p:custDataLst>
              <p:custData r:id="rId1"/>
            </p:custDataLst>
            <p:extLst>
              <p:ext uri="{D42A27DB-BD31-4B8C-83A1-F6EECF244321}">
                <p14:modId xmlns:p14="http://schemas.microsoft.com/office/powerpoint/2010/main" val="215463845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1497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Architecture</a:t>
            </a:r>
            <a:endParaRPr lang="en-US" sz="7200" b="1" dirty="0"/>
          </a:p>
        </p:txBody>
      </p:sp>
      <p:graphicFrame>
        <p:nvGraphicFramePr>
          <p:cNvPr id="5" name="Diagram 4"/>
          <p:cNvGraphicFramePr/>
          <p:nvPr>
            <p:custDataLst>
              <p:custData r:id="rId1"/>
            </p:custDataLst>
            <p:extLst>
              <p:ext uri="{D42A27DB-BD31-4B8C-83A1-F6EECF244321}">
                <p14:modId xmlns:p14="http://schemas.microsoft.com/office/powerpoint/2010/main" val="381076745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4586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Use Case Diagram</a:t>
            </a:r>
          </a:p>
        </p:txBody>
      </p:sp>
      <p:pic>
        <p:nvPicPr>
          <p:cNvPr id="4" name="Content Placeholder 3" descr="Use Case Diagram1.png"/>
          <p:cNvPicPr>
            <a:picLocks noGrp="1" noChangeAspect="1"/>
          </p:cNvPicPr>
          <p:nvPr>
            <p:ph idx="1"/>
          </p:nvPr>
        </p:nvPicPr>
        <p:blipFill>
          <a:blip r:embed="rId4"/>
          <a:stretch>
            <a:fillRect/>
          </a:stretch>
        </p:blipFill>
        <p:spPr>
          <a:xfrm>
            <a:off x="1714128" y="791570"/>
            <a:ext cx="7648235" cy="4685178"/>
          </a:xfrm>
        </p:spPr>
      </p:pic>
      <p:graphicFrame>
        <p:nvGraphicFramePr>
          <p:cNvPr id="5" name="Diagram 4"/>
          <p:cNvGraphicFramePr/>
          <p:nvPr>
            <p:custDataLst>
              <p:custData r:id="rId1"/>
            </p:custDataLst>
            <p:extLst>
              <p:ext uri="{D42A27DB-BD31-4B8C-83A1-F6EECF244321}">
                <p14:modId xmlns:p14="http://schemas.microsoft.com/office/powerpoint/2010/main" val="138409046"/>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4224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Class Diagram</a:t>
            </a:r>
          </a:p>
        </p:txBody>
      </p:sp>
      <p:pic>
        <p:nvPicPr>
          <p:cNvPr id="4" name="Content Placeholder 3" descr="Class Diagram1.png"/>
          <p:cNvPicPr>
            <a:picLocks noGrp="1" noChangeAspect="1"/>
          </p:cNvPicPr>
          <p:nvPr>
            <p:ph idx="1"/>
          </p:nvPr>
        </p:nvPicPr>
        <p:blipFill>
          <a:blip r:embed="rId4"/>
          <a:stretch>
            <a:fillRect/>
          </a:stretch>
        </p:blipFill>
        <p:spPr>
          <a:xfrm>
            <a:off x="7062788" y="345600"/>
            <a:ext cx="3452812" cy="5402738"/>
          </a:xfrm>
        </p:spPr>
      </p:pic>
      <p:sp>
        <p:nvSpPr>
          <p:cNvPr id="7" name="TextBox 6"/>
          <p:cNvSpPr txBox="1"/>
          <p:nvPr/>
        </p:nvSpPr>
        <p:spPr>
          <a:xfrm>
            <a:off x="557308" y="1108442"/>
            <a:ext cx="5597833" cy="3416320"/>
          </a:xfrm>
          <a:prstGeom prst="rect">
            <a:avLst/>
          </a:prstGeom>
        </p:spPr>
        <p:txBody>
          <a:bodyPr wrap="square" rtlCol="0">
            <a:spAutoFit/>
          </a:bodyPr>
          <a:lstStyle/>
          <a:p>
            <a:pPr algn="ctr"/>
            <a:endParaRPr lang="en-US" sz="2400" dirty="0">
              <a:latin typeface="+mj-lt"/>
            </a:endParaRPr>
          </a:p>
          <a:p>
            <a:pPr marL="285750" indent="-285750">
              <a:buFont typeface="Arial" panose="020B0604020202020204" pitchFamily="34" charset="0"/>
              <a:buChar char="•"/>
            </a:pPr>
            <a:r>
              <a:rPr lang="en-US" sz="2400" dirty="0">
                <a:latin typeface="+mj-lt"/>
                <a:cs typeface="Calibri"/>
              </a:rPr>
              <a:t>Added need for Passenger class</a:t>
            </a:r>
          </a:p>
          <a:p>
            <a:pPr marL="285750" indent="-285750">
              <a:buFont typeface="Arial" panose="020B0604020202020204" pitchFamily="34" charset="0"/>
              <a:buChar char="•"/>
            </a:pPr>
            <a:r>
              <a:rPr lang="en-US" sz="2400" dirty="0">
                <a:latin typeface="+mj-lt"/>
                <a:cs typeface="Calibri"/>
              </a:rPr>
              <a:t>Associated Fields shown in diagram</a:t>
            </a:r>
          </a:p>
          <a:p>
            <a:pPr marL="285750" indent="-285750">
              <a:buFont typeface="Arial" panose="020B0604020202020204" pitchFamily="34" charset="0"/>
              <a:buChar char="•"/>
            </a:pPr>
            <a:r>
              <a:rPr lang="en-US" sz="2400" dirty="0">
                <a:latin typeface="+mj-lt"/>
                <a:cs typeface="Calibri"/>
              </a:rPr>
              <a:t>Route/Schedule information can be modeled by reusing existing classes in Metro infrastructure</a:t>
            </a:r>
          </a:p>
          <a:p>
            <a:pPr marL="285750" indent="-285750">
              <a:buFont typeface="Arial" panose="020B0604020202020204" pitchFamily="34" charset="0"/>
              <a:buChar char="•"/>
            </a:pPr>
            <a:r>
              <a:rPr lang="en-US" sz="2400" dirty="0">
                <a:solidFill>
                  <a:srgbClr val="000000"/>
                </a:solidFill>
                <a:latin typeface="+mj-lt"/>
                <a:cs typeface="Calibri"/>
              </a:rPr>
              <a:t>High level of abstraction allows for flexible design</a:t>
            </a:r>
            <a:endParaRPr lang="en-US" sz="2400" dirty="0">
              <a:latin typeface="+mj-lt"/>
              <a:cs typeface="Calibri"/>
            </a:endParaRPr>
          </a:p>
          <a:p>
            <a:pPr algn="ctr"/>
            <a:endParaRPr lang="en-US" sz="2400" dirty="0">
              <a:latin typeface="+mj-lt"/>
              <a:cs typeface="Calibri"/>
            </a:endParaRPr>
          </a:p>
        </p:txBody>
      </p:sp>
      <p:graphicFrame>
        <p:nvGraphicFramePr>
          <p:cNvPr id="6" name="Diagram 5"/>
          <p:cNvGraphicFramePr/>
          <p:nvPr>
            <p:custDataLst>
              <p:custData r:id="rId1"/>
            </p:custDataLst>
            <p:extLst>
              <p:ext uri="{D42A27DB-BD31-4B8C-83A1-F6EECF244321}">
                <p14:modId xmlns:p14="http://schemas.microsoft.com/office/powerpoint/2010/main" val="2473304494"/>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87227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COTS</a:t>
            </a:r>
          </a:p>
        </p:txBody>
      </p:sp>
      <p:sp>
        <p:nvSpPr>
          <p:cNvPr id="3" name="Content Placeholder 2"/>
          <p:cNvSpPr>
            <a:spLocks noGrp="1"/>
          </p:cNvSpPr>
          <p:nvPr>
            <p:ph idx="1"/>
          </p:nvPr>
        </p:nvSpPr>
        <p:spPr/>
        <p:txBody>
          <a:bodyPr/>
          <a:lstStyle/>
          <a:p>
            <a:r>
              <a:rPr lang="en-US" b="1">
                <a:solidFill>
                  <a:srgbClr val="000000"/>
                </a:solidFill>
                <a:latin typeface="Calibri"/>
                <a:cs typeface="Calibri"/>
              </a:rPr>
              <a:t>PhoneGap</a:t>
            </a:r>
          </a:p>
          <a:p>
            <a:r>
              <a:rPr lang="en-US">
                <a:solidFill>
                  <a:srgbClr val="000000"/>
                </a:solidFill>
                <a:latin typeface="Calibri"/>
                <a:cs typeface="Calibri"/>
              </a:rPr>
              <a:t>Allows for simultaneous development on multiple platforms</a:t>
            </a:r>
          </a:p>
          <a:p>
            <a:r>
              <a:rPr lang="en-US">
                <a:solidFill>
                  <a:srgbClr val="000000"/>
                </a:solidFill>
                <a:latin typeface="Calibri"/>
                <a:cs typeface="Calibri"/>
              </a:rPr>
              <a:t>Enables portable apps</a:t>
            </a:r>
          </a:p>
          <a:p>
            <a:r>
              <a:rPr lang="en-US" b="1">
                <a:solidFill>
                  <a:srgbClr val="000000"/>
                </a:solidFill>
                <a:latin typeface="Calibri"/>
                <a:cs typeface="Calibri"/>
              </a:rPr>
              <a:t>Fluid UI</a:t>
            </a:r>
          </a:p>
          <a:p>
            <a:r>
              <a:rPr lang="en-US">
                <a:solidFill>
                  <a:srgbClr val="000000"/>
                </a:solidFill>
                <a:latin typeface="Calibri"/>
                <a:cs typeface="Calibri"/>
              </a:rPr>
              <a:t>Prototype development</a:t>
            </a:r>
          </a:p>
          <a:p>
            <a:pPr marL="0" indent="0">
              <a:buNone/>
            </a:pPr>
            <a:endParaRPr lang="en-US">
              <a:solidFill>
                <a:srgbClr val="000000"/>
              </a:solidFill>
              <a:latin typeface="Calibri"/>
              <a:cs typeface="Calibri"/>
            </a:endParaRPr>
          </a:p>
        </p:txBody>
      </p:sp>
      <p:graphicFrame>
        <p:nvGraphicFramePr>
          <p:cNvPr id="4" name="Diagram 3"/>
          <p:cNvGraphicFramePr/>
          <p:nvPr>
            <p:custDataLst>
              <p:custData r:id="rId1"/>
            </p:custDataLst>
            <p:extLst>
              <p:ext uri="{D42A27DB-BD31-4B8C-83A1-F6EECF244321}">
                <p14:modId xmlns:p14="http://schemas.microsoft.com/office/powerpoint/2010/main" val="2473304494"/>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673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custDataLst>
              <p:custData r:id="rId1"/>
            </p:custDataLst>
            <p:extLst>
              <p:ext uri="{D42A27DB-BD31-4B8C-83A1-F6EECF244321}">
                <p14:modId xmlns:p14="http://schemas.microsoft.com/office/powerpoint/2010/main" val="1343205050"/>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Prototype</a:t>
            </a:r>
            <a:endParaRPr lang="en-US" sz="7200" b="1" dirty="0"/>
          </a:p>
        </p:txBody>
      </p:sp>
    </p:spTree>
    <p:extLst>
      <p:ext uri="{BB962C8B-B14F-4D97-AF65-F5344CB8AC3E}">
        <p14:creationId xmlns:p14="http://schemas.microsoft.com/office/powerpoint/2010/main" val="1987144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3774535" y="175095"/>
            <a:ext cx="3791311" cy="5680751"/>
          </a:xfrm>
          <a:prstGeom prst="rect">
            <a:avLst/>
          </a:prstGeom>
        </p:spPr>
      </p:pic>
      <p:sp>
        <p:nvSpPr>
          <p:cNvPr id="5" name="Title 1"/>
          <p:cNvSpPr>
            <a:spLocks noGrp="1"/>
          </p:cNvSpPr>
          <p:nvPr>
            <p:ph type="title"/>
          </p:nvPr>
        </p:nvSpPr>
        <p:spPr>
          <a:xfrm>
            <a:off x="0" y="0"/>
            <a:ext cx="10515600" cy="1325563"/>
          </a:xfrm>
        </p:spPr>
        <p:txBody>
          <a:bodyPr/>
          <a:lstStyle/>
          <a:p>
            <a:r>
              <a:rPr lang="en-US" b="1" smtClean="0"/>
              <a:t>App Prototype</a:t>
            </a:r>
            <a:endParaRPr lang="en-US" b="1" dirty="0"/>
          </a:p>
        </p:txBody>
      </p:sp>
    </p:spTree>
    <p:extLst>
      <p:ext uri="{BB962C8B-B14F-4D97-AF65-F5344CB8AC3E}">
        <p14:creationId xmlns:p14="http://schemas.microsoft.com/office/powerpoint/2010/main" val="1107797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TAP Team - Roles</a:t>
            </a:r>
            <a:endParaRPr lang="en-US" b="1" dirty="0"/>
          </a:p>
        </p:txBody>
      </p:sp>
      <p:graphicFrame>
        <p:nvGraphicFramePr>
          <p:cNvPr id="4" name="Diagram 3"/>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306597910"/>
              </p:ext>
            </p:extLst>
          </p:nvPr>
        </p:nvGraphicFramePr>
        <p:xfrm>
          <a:off x="621792" y="993986"/>
          <a:ext cx="10917936" cy="4206240"/>
        </p:xfrm>
        <a:graphic>
          <a:graphicData uri="http://schemas.openxmlformats.org/drawingml/2006/table">
            <a:tbl>
              <a:tblPr firstRow="1" bandRow="1">
                <a:tableStyleId>{5C22544A-7EE6-4342-B048-85BDC9FD1C3A}</a:tableStyleId>
              </a:tblPr>
              <a:tblGrid>
                <a:gridCol w="5458968"/>
                <a:gridCol w="5458968"/>
              </a:tblGrid>
              <a:tr h="370840">
                <a:tc>
                  <a:txBody>
                    <a:bodyPr/>
                    <a:lstStyle/>
                    <a:p>
                      <a:pPr algn="r"/>
                      <a:r>
                        <a:rPr lang="en-US" sz="3200" dirty="0" smtClean="0"/>
                        <a:t>Team Member</a:t>
                      </a:r>
                      <a:endParaRPr lang="en-US" sz="3200" dirty="0"/>
                    </a:p>
                  </a:txBody>
                  <a:tcPr/>
                </a:tc>
                <a:tc>
                  <a:txBody>
                    <a:bodyPr/>
                    <a:lstStyle/>
                    <a:p>
                      <a:r>
                        <a:rPr lang="en-US" sz="3200" dirty="0" smtClean="0"/>
                        <a:t>Member Role</a:t>
                      </a:r>
                      <a:endParaRPr lang="en-US" sz="3200" dirty="0"/>
                    </a:p>
                  </a:txBody>
                  <a:tcPr/>
                </a:tc>
              </a:tr>
              <a:tr h="370840">
                <a:tc>
                  <a:txBody>
                    <a:bodyPr/>
                    <a:lstStyle/>
                    <a:p>
                      <a:pPr algn="r"/>
                      <a:r>
                        <a:rPr lang="en-US" sz="2800" dirty="0" smtClean="0"/>
                        <a:t>Elisabeth Brooks</a:t>
                      </a:r>
                      <a:endParaRPr lang="en-US" sz="2800" dirty="0"/>
                    </a:p>
                  </a:txBody>
                  <a:tcPr/>
                </a:tc>
                <a:tc>
                  <a:txBody>
                    <a:bodyPr/>
                    <a:lstStyle/>
                    <a:p>
                      <a:r>
                        <a:rPr lang="en-US" sz="2800" dirty="0" smtClean="0"/>
                        <a:t>Project Manager</a:t>
                      </a:r>
                      <a:endParaRPr lang="en-US" sz="2800" dirty="0"/>
                    </a:p>
                  </a:txBody>
                  <a:tcPr/>
                </a:tc>
              </a:tr>
              <a:tr h="370840">
                <a:tc>
                  <a:txBody>
                    <a:bodyPr/>
                    <a:lstStyle/>
                    <a:p>
                      <a:pPr algn="r"/>
                      <a:r>
                        <a:rPr lang="en-US" sz="2800" dirty="0" smtClean="0"/>
                        <a:t>Andrew </a:t>
                      </a:r>
                      <a:r>
                        <a:rPr lang="en-US" sz="2800" dirty="0" err="1" smtClean="0"/>
                        <a:t>Borba</a:t>
                      </a:r>
                      <a:endParaRPr lang="en-US" sz="2800" dirty="0"/>
                    </a:p>
                  </a:txBody>
                  <a:tcPr/>
                </a:tc>
                <a:tc>
                  <a:txBody>
                    <a:bodyPr/>
                    <a:lstStyle/>
                    <a:p>
                      <a:r>
                        <a:rPr lang="en-US" sz="2800" dirty="0" smtClean="0"/>
                        <a:t>Prototyper</a:t>
                      </a:r>
                      <a:endParaRPr lang="en-US" sz="2800" dirty="0"/>
                    </a:p>
                  </a:txBody>
                  <a:tcPr/>
                </a:tc>
              </a:tr>
              <a:tr h="370840">
                <a:tc>
                  <a:txBody>
                    <a:bodyPr/>
                    <a:lstStyle/>
                    <a:p>
                      <a:pPr algn="r"/>
                      <a:r>
                        <a:rPr lang="en-US" sz="2800" dirty="0" smtClean="0"/>
                        <a:t>Jorge Go</a:t>
                      </a:r>
                      <a:endParaRPr lang="en-US" sz="2800" dirty="0"/>
                    </a:p>
                  </a:txBody>
                  <a:tcPr/>
                </a:tc>
                <a:tc>
                  <a:txBody>
                    <a:bodyPr/>
                    <a:lstStyle/>
                    <a:p>
                      <a:r>
                        <a:rPr lang="en-US" sz="2800" dirty="0" smtClean="0"/>
                        <a:t>Feasibility Analyst</a:t>
                      </a:r>
                      <a:endParaRPr lang="en-US" sz="2800" dirty="0"/>
                    </a:p>
                  </a:txBody>
                  <a:tcPr/>
                </a:tc>
              </a:tr>
              <a:tr h="370840">
                <a:tc>
                  <a:txBody>
                    <a:bodyPr/>
                    <a:lstStyle/>
                    <a:p>
                      <a:pPr algn="r"/>
                      <a:r>
                        <a:rPr lang="en-US" sz="2800" dirty="0" smtClean="0"/>
                        <a:t>Katherine Hu</a:t>
                      </a:r>
                      <a:endParaRPr lang="en-US" sz="2800" dirty="0"/>
                    </a:p>
                  </a:txBody>
                  <a:tcPr/>
                </a:tc>
                <a:tc>
                  <a:txBody>
                    <a:bodyPr/>
                    <a:lstStyle/>
                    <a:p>
                      <a:r>
                        <a:rPr lang="en-US" sz="2800" dirty="0" smtClean="0"/>
                        <a:t>Lifecycle Planner</a:t>
                      </a:r>
                      <a:endParaRPr lang="en-US" sz="2800" dirty="0"/>
                    </a:p>
                  </a:txBody>
                  <a:tcPr/>
                </a:tc>
              </a:tr>
              <a:tr h="370840">
                <a:tc>
                  <a:txBody>
                    <a:bodyPr/>
                    <a:lstStyle/>
                    <a:p>
                      <a:pPr algn="r"/>
                      <a:r>
                        <a:rPr lang="en-US" sz="2800" dirty="0" err="1" smtClean="0"/>
                        <a:t>Nakul</a:t>
                      </a:r>
                      <a:r>
                        <a:rPr lang="en-US" sz="2800" dirty="0" smtClean="0"/>
                        <a:t> Joshi</a:t>
                      </a:r>
                      <a:endParaRPr lang="en-US" sz="2800" dirty="0"/>
                    </a:p>
                  </a:txBody>
                  <a:tcPr/>
                </a:tc>
                <a:tc>
                  <a:txBody>
                    <a:bodyPr/>
                    <a:lstStyle/>
                    <a:p>
                      <a:r>
                        <a:rPr lang="en-US" sz="2800" dirty="0" smtClean="0"/>
                        <a:t>Software Architect</a:t>
                      </a:r>
                      <a:endParaRPr lang="en-US" sz="2800" dirty="0"/>
                    </a:p>
                  </a:txBody>
                  <a:tcPr/>
                </a:tc>
              </a:tr>
              <a:tr h="370840">
                <a:tc>
                  <a:txBody>
                    <a:bodyPr/>
                    <a:lstStyle/>
                    <a:p>
                      <a:pPr algn="r"/>
                      <a:r>
                        <a:rPr lang="en-US" sz="2800" dirty="0" smtClean="0"/>
                        <a:t>Ian </a:t>
                      </a:r>
                      <a:r>
                        <a:rPr lang="en-US" sz="2800" dirty="0" err="1" smtClean="0"/>
                        <a:t>Malave</a:t>
                      </a:r>
                      <a:endParaRPr lang="en-US" sz="2800" dirty="0"/>
                    </a:p>
                  </a:txBody>
                  <a:tcPr/>
                </a:tc>
                <a:tc>
                  <a:txBody>
                    <a:bodyPr/>
                    <a:lstStyle/>
                    <a:p>
                      <a:r>
                        <a:rPr lang="en-US" sz="2800" dirty="0" smtClean="0"/>
                        <a:t>Requirements Engineer</a:t>
                      </a:r>
                      <a:endParaRPr lang="en-US" sz="2800" dirty="0"/>
                    </a:p>
                  </a:txBody>
                  <a:tcPr/>
                </a:tc>
              </a:tr>
              <a:tr h="370840">
                <a:tc>
                  <a:txBody>
                    <a:bodyPr/>
                    <a:lstStyle/>
                    <a:p>
                      <a:pPr algn="r"/>
                      <a:r>
                        <a:rPr lang="en-US" sz="2800" dirty="0" smtClean="0"/>
                        <a:t>Rishi </a:t>
                      </a:r>
                      <a:r>
                        <a:rPr lang="en-US" sz="2800" dirty="0" err="1" smtClean="0"/>
                        <a:t>Mukhopadyay</a:t>
                      </a:r>
                      <a:endParaRPr lang="en-US" sz="2800" dirty="0"/>
                    </a:p>
                  </a:txBody>
                  <a:tcPr/>
                </a:tc>
                <a:tc>
                  <a:txBody>
                    <a:bodyPr/>
                    <a:lstStyle/>
                    <a:p>
                      <a:r>
                        <a:rPr lang="en-US" sz="2800" dirty="0" smtClean="0"/>
                        <a:t>Operational</a:t>
                      </a:r>
                      <a:r>
                        <a:rPr lang="en-US" sz="2800" baseline="0" dirty="0" smtClean="0"/>
                        <a:t> Concept Engineer</a:t>
                      </a:r>
                      <a:endParaRPr lang="en-US" sz="2800" dirty="0"/>
                    </a:p>
                  </a:txBody>
                  <a:tcPr/>
                </a:tc>
              </a:tr>
            </a:tbl>
          </a:graphicData>
        </a:graphic>
      </p:graphicFrame>
    </p:spTree>
    <p:extLst>
      <p:ext uri="{BB962C8B-B14F-4D97-AF65-F5344CB8AC3E}">
        <p14:creationId xmlns:p14="http://schemas.microsoft.com/office/powerpoint/2010/main" val="1080381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Life Cycle Plan</a:t>
            </a:r>
            <a:endParaRPr lang="en-US" sz="7200" b="1" dirty="0"/>
          </a:p>
        </p:txBody>
      </p:sp>
      <p:graphicFrame>
        <p:nvGraphicFramePr>
          <p:cNvPr id="4" name="Diagram 3"/>
          <p:cNvGraphicFramePr/>
          <p:nvPr>
            <p:custDataLst>
              <p:custData r:id="rId1"/>
            </p:custDataLst>
            <p:extLst>
              <p:ext uri="{D42A27DB-BD31-4B8C-83A1-F6EECF244321}">
                <p14:modId xmlns:p14="http://schemas.microsoft.com/office/powerpoint/2010/main" val="294624457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5162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Exploration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838200" y="115093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Consisted of our research into what the market needs/the next step in transit technology</a:t>
            </a:r>
          </a:p>
          <a:p>
            <a:r>
              <a:rPr lang="en-US" sz="3200" dirty="0" smtClean="0">
                <a:solidFill>
                  <a:srgbClr val="000000"/>
                </a:solidFill>
                <a:latin typeface="Calibri"/>
                <a:cs typeface="Calibri"/>
              </a:rPr>
              <a:t>Revealed that there is already infrastructure in place </a:t>
            </a:r>
          </a:p>
          <a:p>
            <a:r>
              <a:rPr lang="en-US" sz="3200" dirty="0" smtClean="0">
                <a:solidFill>
                  <a:srgbClr val="000000"/>
                </a:solidFill>
                <a:latin typeface="Calibri"/>
                <a:cs typeface="Calibri"/>
              </a:rPr>
              <a:t>To promote technological advancement, we want to transition from physical cards to mobile app</a:t>
            </a:r>
          </a:p>
          <a:p>
            <a:r>
              <a:rPr lang="en-US" sz="3200" dirty="0" smtClean="0">
                <a:solidFill>
                  <a:srgbClr val="000000"/>
                </a:solidFill>
                <a:latin typeface="Calibri"/>
                <a:cs typeface="Calibri"/>
              </a:rPr>
              <a:t>Research transitioned us from focusing solely on LA Metro trains to all transit serviced by TAP</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1230915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Valuation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Valuation phase consisted of reviewing major risks and their advantages and disadvantages</a:t>
            </a:r>
          </a:p>
          <a:p>
            <a:r>
              <a:rPr lang="en-US" sz="3200" dirty="0" smtClean="0">
                <a:solidFill>
                  <a:srgbClr val="000000"/>
                </a:solidFill>
                <a:latin typeface="Calibri"/>
                <a:cs typeface="Calibri"/>
              </a:rPr>
              <a:t> Developed operational concept</a:t>
            </a:r>
          </a:p>
          <a:p>
            <a:r>
              <a:rPr lang="en-US" sz="3200" dirty="0" smtClean="0">
                <a:solidFill>
                  <a:srgbClr val="000000"/>
                </a:solidFill>
                <a:latin typeface="Calibri"/>
                <a:cs typeface="Calibri"/>
              </a:rPr>
              <a:t>Prioritized requirements – QR code over NFC</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603053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Foundation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Developed system and software architecture</a:t>
            </a:r>
          </a:p>
          <a:p>
            <a:r>
              <a:rPr lang="en-US" sz="3200" dirty="0" smtClean="0">
                <a:solidFill>
                  <a:srgbClr val="000000"/>
                </a:solidFill>
                <a:latin typeface="Calibri"/>
                <a:cs typeface="Calibri"/>
              </a:rPr>
              <a:t>Still in the process of creating developmental iteration plan for the development phase</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28689573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200" b="1" dirty="0" smtClean="0"/>
              <a:t>Foundation, Development, Operation</a:t>
            </a:r>
            <a:endParaRPr lang="en-US" sz="32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Phase 2 to be completed Spring 2014</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180148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NDI Intensive System</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000000"/>
                </a:solidFill>
                <a:latin typeface="Calibri"/>
                <a:cs typeface="Calibri"/>
              </a:rPr>
              <a:t>Phone Gap</a:t>
            </a:r>
          </a:p>
          <a:p>
            <a:r>
              <a:rPr lang="en-US" dirty="0" smtClean="0">
                <a:solidFill>
                  <a:srgbClr val="000000"/>
                </a:solidFill>
                <a:latin typeface="Calibri"/>
                <a:cs typeface="Calibri"/>
              </a:rPr>
              <a:t>Fluid UI</a:t>
            </a:r>
          </a:p>
          <a:p>
            <a:r>
              <a:rPr lang="en-US" dirty="0" smtClean="0">
                <a:solidFill>
                  <a:srgbClr val="000000"/>
                </a:solidFill>
                <a:latin typeface="Calibri"/>
                <a:cs typeface="Calibri"/>
              </a:rPr>
              <a:t>QR Code SDK/NFC Technology</a:t>
            </a:r>
            <a:endParaRPr lang="en-US" dirty="0">
              <a:solidFill>
                <a:srgbClr val="000000"/>
              </a:solidFill>
              <a:latin typeface="Calibri"/>
              <a:cs typeface="Calibri"/>
            </a:endParaRPr>
          </a:p>
          <a:p>
            <a:r>
              <a:rPr lang="en-US" dirty="0" smtClean="0">
                <a:solidFill>
                  <a:srgbClr val="000000"/>
                </a:solidFill>
                <a:latin typeface="Calibri"/>
                <a:cs typeface="Calibri"/>
              </a:rPr>
              <a:t>Spent less time in foundations phase</a:t>
            </a:r>
          </a:p>
          <a:p>
            <a:endParaRPr lang="en-US" dirty="0" smtClean="0">
              <a:solidFill>
                <a:srgbClr val="000000"/>
              </a:solidFill>
              <a:latin typeface="Calibri"/>
              <a:cs typeface="Calibri"/>
            </a:endParaRPr>
          </a:p>
          <a:p>
            <a:pPr marL="0" indent="0">
              <a:buFont typeface="Arial" panose="020B0604020202020204" pitchFamily="34" charset="0"/>
              <a:buNone/>
            </a:pPr>
            <a:endParaRPr lang="en-US" dirty="0">
              <a:solidFill>
                <a:srgbClr val="000000"/>
              </a:solidFill>
              <a:latin typeface="Calibri"/>
              <a:cs typeface="Calibri"/>
            </a:endParaRPr>
          </a:p>
        </p:txBody>
      </p:sp>
    </p:spTree>
    <p:extLst>
      <p:ext uri="{BB962C8B-B14F-4D97-AF65-F5344CB8AC3E}">
        <p14:creationId xmlns:p14="http://schemas.microsoft.com/office/powerpoint/2010/main" val="2690017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Key Stakeholders Responsibilities</a:t>
            </a:r>
            <a:endParaRPr lang="en-US" b="1" dirty="0"/>
          </a:p>
        </p:txBody>
      </p:sp>
      <p:graphicFrame>
        <p:nvGraphicFramePr>
          <p:cNvPr id="7" name="Diagram 6"/>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p:cNvGraphicFramePr/>
          <p:nvPr>
            <p:extLst/>
          </p:nvPr>
        </p:nvGraphicFramePr>
        <p:xfrm>
          <a:off x="614148" y="624131"/>
          <a:ext cx="10972801"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570279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Key Stakeholders Responsibilities</a:t>
            </a:r>
            <a:endParaRPr lang="en-US" b="1" dirty="0"/>
          </a:p>
        </p:txBody>
      </p:sp>
      <p:graphicFrame>
        <p:nvGraphicFramePr>
          <p:cNvPr id="7" name="Diagram 6"/>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p:cNvGraphicFramePr/>
          <p:nvPr>
            <p:extLst>
              <p:ext uri="{D42A27DB-BD31-4B8C-83A1-F6EECF244321}">
                <p14:modId xmlns:p14="http://schemas.microsoft.com/office/powerpoint/2010/main" val="1083439890"/>
              </p:ext>
            </p:extLst>
          </p:nvPr>
        </p:nvGraphicFramePr>
        <p:xfrm>
          <a:off x="614148" y="624131"/>
          <a:ext cx="10972801"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01416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Key Stakeholders Responsibilities</a:t>
            </a:r>
            <a:endParaRPr lang="en-US" b="1" dirty="0"/>
          </a:p>
        </p:txBody>
      </p:sp>
      <p:graphicFrame>
        <p:nvGraphicFramePr>
          <p:cNvPr id="7" name="Diagram 6"/>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p:cNvGraphicFramePr/>
          <p:nvPr>
            <p:extLst>
              <p:ext uri="{D42A27DB-BD31-4B8C-83A1-F6EECF244321}">
                <p14:modId xmlns:p14="http://schemas.microsoft.com/office/powerpoint/2010/main" val="1798268510"/>
              </p:ext>
            </p:extLst>
          </p:nvPr>
        </p:nvGraphicFramePr>
        <p:xfrm>
          <a:off x="614148" y="624131"/>
          <a:ext cx="10972801"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283778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Project Plan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0000"/>
                </a:solidFill>
                <a:cs typeface="Calibri"/>
              </a:rPr>
              <a:t>Completing prototypes</a:t>
            </a:r>
          </a:p>
          <a:p>
            <a:r>
              <a:rPr lang="en-US" sz="3200" dirty="0">
                <a:solidFill>
                  <a:srgbClr val="000000"/>
                </a:solidFill>
                <a:cs typeface="Calibri"/>
              </a:rPr>
              <a:t>Developing Development Iteration Plan for </a:t>
            </a:r>
            <a:r>
              <a:rPr lang="en-US" sz="3200" dirty="0" smtClean="0">
                <a:solidFill>
                  <a:srgbClr val="000000"/>
                </a:solidFill>
                <a:cs typeface="Calibri"/>
              </a:rPr>
              <a:t>Phase 2: Foundation, Development, and Operation of Tap Mobile</a:t>
            </a:r>
            <a:endParaRPr lang="en-US" sz="3200" dirty="0">
              <a:solidFill>
                <a:srgbClr val="000000"/>
              </a:solidFill>
              <a:cs typeface="Calibri"/>
            </a:endParaRPr>
          </a:p>
        </p:txBody>
      </p:sp>
    </p:spTree>
    <p:extLst>
      <p:ext uri="{BB962C8B-B14F-4D97-AF65-F5344CB8AC3E}">
        <p14:creationId xmlns:p14="http://schemas.microsoft.com/office/powerpoint/2010/main" val="4077898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TAP Team - Responsibilities</a:t>
            </a:r>
            <a:endParaRPr lang="en-US" b="1" dirty="0"/>
          </a:p>
        </p:txBody>
      </p:sp>
      <p:graphicFrame>
        <p:nvGraphicFramePr>
          <p:cNvPr id="4" name="Diagram 3"/>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02901254"/>
              </p:ext>
            </p:extLst>
          </p:nvPr>
        </p:nvGraphicFramePr>
        <p:xfrm>
          <a:off x="1133061" y="715615"/>
          <a:ext cx="9998765" cy="5221028"/>
        </p:xfrm>
        <a:graphic>
          <a:graphicData uri="http://schemas.openxmlformats.org/drawingml/2006/table">
            <a:tbl>
              <a:tblPr firstRow="1" bandRow="1">
                <a:tableStyleId>{5C22544A-7EE6-4342-B048-85BDC9FD1C3A}</a:tableStyleId>
              </a:tblPr>
              <a:tblGrid>
                <a:gridCol w="2544417"/>
                <a:gridCol w="7454348"/>
              </a:tblGrid>
              <a:tr h="528017">
                <a:tc>
                  <a:txBody>
                    <a:bodyPr/>
                    <a:lstStyle/>
                    <a:p>
                      <a:pPr algn="l"/>
                      <a:r>
                        <a:rPr lang="en-US" sz="2400" dirty="0" smtClean="0"/>
                        <a:t>Team Member</a:t>
                      </a:r>
                      <a:endParaRPr lang="en-US" sz="2400" dirty="0"/>
                    </a:p>
                  </a:txBody>
                  <a:tcPr/>
                </a:tc>
                <a:tc>
                  <a:txBody>
                    <a:bodyPr/>
                    <a:lstStyle/>
                    <a:p>
                      <a:r>
                        <a:rPr lang="en-US" sz="2400" dirty="0" smtClean="0"/>
                        <a:t>Responsibilities</a:t>
                      </a:r>
                      <a:endParaRPr lang="en-US" sz="2400" dirty="0"/>
                    </a:p>
                  </a:txBody>
                  <a:tcPr/>
                </a:tc>
              </a:tr>
              <a:tr h="823707">
                <a:tc>
                  <a:txBody>
                    <a:bodyPr/>
                    <a:lstStyle/>
                    <a:p>
                      <a:pPr algn="l"/>
                      <a:r>
                        <a:rPr lang="en-US" sz="2000" b="1" dirty="0" smtClean="0"/>
                        <a:t>Elisabeth Brooks</a:t>
                      </a:r>
                      <a:endParaRPr lang="en-US" sz="2000" b="1" dirty="0"/>
                    </a:p>
                  </a:txBody>
                  <a:tcPr/>
                </a:tc>
                <a:tc>
                  <a:txBody>
                    <a:bodyPr/>
                    <a:lstStyle/>
                    <a:p>
                      <a:r>
                        <a:rPr lang="en-US" sz="2000" dirty="0" smtClean="0"/>
                        <a:t>In</a:t>
                      </a:r>
                      <a:r>
                        <a:rPr lang="en-US" sz="2000" baseline="0" dirty="0" smtClean="0"/>
                        <a:t> charge of keeping team on track, updating project management tool, assign tasks to team members, and hold team accountable for their responsibilities. Schedule meetings</a:t>
                      </a:r>
                      <a:endParaRPr lang="en-US" sz="2000" dirty="0"/>
                    </a:p>
                  </a:txBody>
                  <a:tcPr/>
                </a:tc>
              </a:tr>
              <a:tr h="528017">
                <a:tc>
                  <a:txBody>
                    <a:bodyPr/>
                    <a:lstStyle/>
                    <a:p>
                      <a:pPr algn="l"/>
                      <a:r>
                        <a:rPr lang="en-US" sz="2000" b="1" dirty="0" smtClean="0"/>
                        <a:t>Andrew </a:t>
                      </a:r>
                      <a:r>
                        <a:rPr lang="en-US" sz="2000" b="1" dirty="0" err="1" smtClean="0"/>
                        <a:t>Borba</a:t>
                      </a:r>
                      <a:endParaRPr lang="en-US" sz="2000" b="1" dirty="0"/>
                    </a:p>
                  </a:txBody>
                  <a:tcPr/>
                </a:tc>
                <a:tc>
                  <a:txBody>
                    <a:bodyPr/>
                    <a:lstStyle/>
                    <a:p>
                      <a:r>
                        <a:rPr lang="en-US" sz="2000" dirty="0" smtClean="0"/>
                        <a:t>Works on front end prototype design and implementation</a:t>
                      </a:r>
                      <a:endParaRPr lang="en-US" sz="2000" dirty="0"/>
                    </a:p>
                  </a:txBody>
                  <a:tcPr/>
                </a:tc>
              </a:tr>
              <a:tr h="528017">
                <a:tc>
                  <a:txBody>
                    <a:bodyPr/>
                    <a:lstStyle/>
                    <a:p>
                      <a:pPr algn="l"/>
                      <a:r>
                        <a:rPr lang="en-US" sz="2000" b="1" dirty="0" smtClean="0"/>
                        <a:t>Jorge Go</a:t>
                      </a:r>
                      <a:endParaRPr lang="en-US" sz="2000" b="1" dirty="0"/>
                    </a:p>
                  </a:txBody>
                  <a:tcPr/>
                </a:tc>
                <a:tc>
                  <a:txBody>
                    <a:bodyPr/>
                    <a:lstStyle/>
                    <a:p>
                      <a:r>
                        <a:rPr lang="en-US" sz="2000" dirty="0" smtClean="0"/>
                        <a:t>Risk Identification and Analysis,</a:t>
                      </a:r>
                      <a:r>
                        <a:rPr lang="en-US" sz="2000" baseline="0" dirty="0" smtClean="0"/>
                        <a:t> Risk Mitigation Plans, Business Cases and Cost-Benefit Analysis. </a:t>
                      </a:r>
                      <a:endParaRPr lang="en-US" sz="2000" dirty="0"/>
                    </a:p>
                  </a:txBody>
                  <a:tcPr/>
                </a:tc>
              </a:tr>
              <a:tr h="528017">
                <a:tc>
                  <a:txBody>
                    <a:bodyPr/>
                    <a:lstStyle/>
                    <a:p>
                      <a:pPr algn="l"/>
                      <a:r>
                        <a:rPr lang="en-US" sz="2000" b="1" dirty="0" smtClean="0"/>
                        <a:t>Katherine Hu</a:t>
                      </a:r>
                      <a:endParaRPr lang="en-US" sz="2000" b="1" dirty="0"/>
                    </a:p>
                  </a:txBody>
                  <a:tcPr/>
                </a:tc>
                <a:tc>
                  <a:txBody>
                    <a:bodyPr/>
                    <a:lstStyle/>
                    <a:p>
                      <a:r>
                        <a:rPr lang="en-US" sz="2000" dirty="0" smtClean="0"/>
                        <a:t>Lifecycle Planner.</a:t>
                      </a:r>
                      <a:r>
                        <a:rPr lang="en-US" sz="2000" baseline="0" dirty="0" smtClean="0"/>
                        <a:t> Assists in keeping track of the different updates for the project</a:t>
                      </a:r>
                      <a:endParaRPr lang="en-US" sz="2000" dirty="0"/>
                    </a:p>
                  </a:txBody>
                  <a:tcPr/>
                </a:tc>
              </a:tr>
              <a:tr h="528017">
                <a:tc>
                  <a:txBody>
                    <a:bodyPr/>
                    <a:lstStyle/>
                    <a:p>
                      <a:pPr algn="l"/>
                      <a:r>
                        <a:rPr lang="en-US" sz="2000" b="1" dirty="0" err="1" smtClean="0"/>
                        <a:t>Nakul</a:t>
                      </a:r>
                      <a:r>
                        <a:rPr lang="en-US" sz="2000" b="1" dirty="0" smtClean="0"/>
                        <a:t> Joshi</a:t>
                      </a:r>
                      <a:endParaRPr lang="en-US" sz="2000" b="1" dirty="0"/>
                    </a:p>
                  </a:txBody>
                  <a:tcPr/>
                </a:tc>
                <a:tc>
                  <a:txBody>
                    <a:bodyPr/>
                    <a:lstStyle/>
                    <a:p>
                      <a:r>
                        <a:rPr lang="en-US" sz="2000" dirty="0" smtClean="0"/>
                        <a:t>In charge of high level system design.</a:t>
                      </a:r>
                      <a:r>
                        <a:rPr lang="en-US" sz="2000" baseline="0" dirty="0" smtClean="0"/>
                        <a:t> Maintaining documents and compiling through </a:t>
                      </a:r>
                      <a:r>
                        <a:rPr lang="en-US" sz="2000" baseline="0" dirty="0" err="1" smtClean="0"/>
                        <a:t>LaTeX</a:t>
                      </a:r>
                      <a:endParaRPr lang="en-US" sz="2000" dirty="0"/>
                    </a:p>
                  </a:txBody>
                  <a:tcPr/>
                </a:tc>
              </a:tr>
              <a:tr h="528017">
                <a:tc>
                  <a:txBody>
                    <a:bodyPr/>
                    <a:lstStyle/>
                    <a:p>
                      <a:pPr algn="l"/>
                      <a:r>
                        <a:rPr lang="en-US" sz="2000" b="1" dirty="0" smtClean="0"/>
                        <a:t>Ian </a:t>
                      </a:r>
                      <a:r>
                        <a:rPr lang="en-US" sz="2000" b="1" dirty="0" err="1" smtClean="0"/>
                        <a:t>Malave</a:t>
                      </a:r>
                      <a:endParaRPr lang="en-US" sz="2000" b="1" dirty="0"/>
                    </a:p>
                  </a:txBody>
                  <a:tcPr/>
                </a:tc>
                <a:tc>
                  <a:txBody>
                    <a:bodyPr/>
                    <a:lstStyle/>
                    <a:p>
                      <a:r>
                        <a:rPr lang="en-US" sz="2000" dirty="0" smtClean="0"/>
                        <a:t>Works on the front end prototype and implementation.</a:t>
                      </a:r>
                      <a:r>
                        <a:rPr lang="en-US" sz="2000" baseline="0" dirty="0" smtClean="0"/>
                        <a:t> </a:t>
                      </a:r>
                      <a:endParaRPr lang="en-US" sz="2000" dirty="0"/>
                    </a:p>
                  </a:txBody>
                  <a:tcPr/>
                </a:tc>
              </a:tr>
              <a:tr h="528017">
                <a:tc>
                  <a:txBody>
                    <a:bodyPr/>
                    <a:lstStyle/>
                    <a:p>
                      <a:pPr algn="l"/>
                      <a:r>
                        <a:rPr lang="en-US" sz="2000" b="1" dirty="0" smtClean="0"/>
                        <a:t>Rishi </a:t>
                      </a:r>
                      <a:r>
                        <a:rPr lang="en-US" sz="2000" b="1" dirty="0" err="1" smtClean="0"/>
                        <a:t>Mukhopadyay</a:t>
                      </a:r>
                      <a:endParaRPr lang="en-US" sz="2000" b="1" dirty="0"/>
                    </a:p>
                  </a:txBody>
                  <a:tcPr/>
                </a:tc>
                <a:tc>
                  <a:txBody>
                    <a:bodyPr/>
                    <a:lstStyle/>
                    <a:p>
                      <a:r>
                        <a:rPr lang="en-US" sz="2000" dirty="0" smtClean="0"/>
                        <a:t>Operational</a:t>
                      </a:r>
                      <a:r>
                        <a:rPr lang="en-US" sz="2000" baseline="0" dirty="0" smtClean="0"/>
                        <a:t> Concept Engineer</a:t>
                      </a:r>
                      <a:endParaRPr lang="en-US" sz="2000" dirty="0"/>
                    </a:p>
                  </a:txBody>
                  <a:tcPr/>
                </a:tc>
              </a:tr>
            </a:tbl>
          </a:graphicData>
        </a:graphic>
      </p:graphicFrame>
    </p:spTree>
    <p:extLst>
      <p:ext uri="{BB962C8B-B14F-4D97-AF65-F5344CB8AC3E}">
        <p14:creationId xmlns:p14="http://schemas.microsoft.com/office/powerpoint/2010/main" val="1861915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Feasibility Evidence</a:t>
            </a:r>
            <a:endParaRPr lang="en-US" sz="7200" b="1" dirty="0"/>
          </a:p>
        </p:txBody>
      </p:sp>
      <p:graphicFrame>
        <p:nvGraphicFramePr>
          <p:cNvPr id="5" name="Diagram 4"/>
          <p:cNvGraphicFramePr/>
          <p:nvPr>
            <p:custDataLst>
              <p:custData r:id="rId1"/>
            </p:custDataLst>
            <p:extLst>
              <p:ext uri="{D42A27DB-BD31-4B8C-83A1-F6EECF244321}">
                <p14:modId xmlns:p14="http://schemas.microsoft.com/office/powerpoint/2010/main" val="948638515"/>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0311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Security Risk</a:t>
            </a:r>
            <a:endParaRPr lang="en-US" b="1" dirty="0"/>
          </a:p>
        </p:txBody>
      </p:sp>
      <p:sp>
        <p:nvSpPr>
          <p:cNvPr id="3" name="Content Placeholder 2"/>
          <p:cNvSpPr>
            <a:spLocks noGrp="1"/>
          </p:cNvSpPr>
          <p:nvPr>
            <p:ph idx="1"/>
          </p:nvPr>
        </p:nvSpPr>
        <p:spPr>
          <a:xfrm>
            <a:off x="968991" y="705454"/>
            <a:ext cx="10290412" cy="4876800"/>
          </a:xfrm>
        </p:spPr>
        <p:txBody>
          <a:bodyPr>
            <a:noAutofit/>
          </a:bodyPr>
          <a:lstStyle/>
          <a:p>
            <a:pPr marL="0" indent="0">
              <a:buNone/>
            </a:pPr>
            <a:r>
              <a:rPr lang="en-US" sz="1600" b="1" dirty="0">
                <a:latin typeface="+mj-lt"/>
              </a:rPr>
              <a:t>Description:</a:t>
            </a:r>
            <a:r>
              <a:rPr lang="en-US" sz="1600" dirty="0">
                <a:latin typeface="+mj-lt"/>
              </a:rPr>
              <a:t> An unsecure platform can be exploited (e.g. loopholes to avoid fees, reusing tickets, etc</a:t>
            </a:r>
            <a:r>
              <a:rPr lang="en-US" sz="1600" dirty="0" smtClean="0">
                <a:latin typeface="+mj-lt"/>
              </a:rPr>
              <a:t>.).</a:t>
            </a:r>
            <a:endParaRPr lang="en-US" sz="1600" b="1" dirty="0">
              <a:latin typeface="+mj-lt"/>
            </a:endParaRPr>
          </a:p>
          <a:p>
            <a:pPr marL="0" indent="0">
              <a:buNone/>
            </a:pPr>
            <a:r>
              <a:rPr lang="en-US" sz="1600" b="1" dirty="0">
                <a:latin typeface="+mj-lt"/>
              </a:rPr>
              <a:t>Risk Exposure (Revenue approach):</a:t>
            </a: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r>
              <a:rPr lang="en-US" sz="1600" b="1" dirty="0">
                <a:latin typeface="+mj-lt"/>
              </a:rPr>
              <a:t>Risk Mitigation Actions: </a:t>
            </a:r>
            <a:r>
              <a:rPr lang="en-US" sz="1600" dirty="0">
                <a:latin typeface="+mj-lt"/>
              </a:rPr>
              <a:t>Our group’s architect will develop a cryptosystem for our application that will be tested until it meets the client’s requirements and security standards.</a:t>
            </a:r>
          </a:p>
          <a:p>
            <a:pPr marL="0" indent="0">
              <a:buNone/>
            </a:pPr>
            <a:endParaRPr lang="en-US" sz="1600" b="1" dirty="0">
              <a:latin typeface="+mj-lt"/>
            </a:endParaRPr>
          </a:p>
          <a:p>
            <a:pPr marL="0" indent="0">
              <a:buNone/>
            </a:pPr>
            <a:endParaRPr lang="en-US" sz="1600" dirty="0">
              <a:latin typeface="+mj-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81" y="1710341"/>
            <a:ext cx="7029450" cy="286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5" name="Diagram 4"/>
          <p:cNvGraphicFramePr/>
          <p:nvPr>
            <p:custDataLst>
              <p:custData r:id="rId1"/>
            </p:custDataLst>
            <p:extLst>
              <p:ext uri="{D42A27DB-BD31-4B8C-83A1-F6EECF244321}">
                <p14:modId xmlns:p14="http://schemas.microsoft.com/office/powerpoint/2010/main" val="1125862987"/>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15569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Technology Risk</a:t>
            </a:r>
            <a:endParaRPr lang="en-US" b="1" dirty="0"/>
          </a:p>
        </p:txBody>
      </p:sp>
      <p:sp>
        <p:nvSpPr>
          <p:cNvPr id="7" name="Content Placeholder 2"/>
          <p:cNvSpPr>
            <a:spLocks noGrp="1"/>
          </p:cNvSpPr>
          <p:nvPr>
            <p:ph idx="1"/>
          </p:nvPr>
        </p:nvSpPr>
        <p:spPr>
          <a:xfrm>
            <a:off x="1981199" y="1272654"/>
            <a:ext cx="8229600" cy="4800600"/>
          </a:xfrm>
        </p:spPr>
        <p:txBody>
          <a:bodyPr>
            <a:normAutofit fontScale="92500" lnSpcReduction="20000"/>
          </a:bodyPr>
          <a:lstStyle/>
          <a:p>
            <a:pPr marL="0" indent="0">
              <a:buNone/>
            </a:pPr>
            <a:r>
              <a:rPr lang="en-US" sz="1400" b="1" dirty="0"/>
              <a:t>Description:</a:t>
            </a:r>
            <a:r>
              <a:rPr lang="en-US" sz="1400" dirty="0"/>
              <a:t> A technical malfunction of our platform might cause boarding delays for passengers and cause inefficiencies in LA Metro operations.</a:t>
            </a:r>
          </a:p>
          <a:p>
            <a:pPr marL="0" indent="0">
              <a:buNone/>
            </a:pPr>
            <a:endParaRPr lang="en-US" sz="1400" dirty="0"/>
          </a:p>
          <a:p>
            <a:pPr marL="0" indent="0">
              <a:buNone/>
            </a:pPr>
            <a:r>
              <a:rPr lang="en-US" sz="1400" b="1" dirty="0"/>
              <a:t>Risk Exposure (Revenue Approach): </a:t>
            </a:r>
            <a:r>
              <a:rPr lang="en-US" sz="1400" dirty="0"/>
              <a:t>(higher probability, more passengers affected, quicker fix)</a:t>
            </a: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Risk Mitigation Actions: </a:t>
            </a:r>
            <a:r>
              <a:rPr lang="en-US" sz="1400" dirty="0"/>
              <a:t>A back-up system will be designed in a later stage of the project. Also, we will advise passengers who are particularly sensitive to delays to have a back-up physical tap card.</a:t>
            </a:r>
          </a:p>
          <a:p>
            <a:pPr marL="0" indent="0">
              <a:buNone/>
            </a:pPr>
            <a:endParaRPr lang="en-US" sz="1400" b="1" dirty="0"/>
          </a:p>
          <a:p>
            <a:endParaRPr lang="en-US" sz="1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7" y="2403214"/>
            <a:ext cx="7705725" cy="286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4288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Requirements Risks</a:t>
            </a:r>
            <a:endParaRPr lang="en-US" b="1" dirty="0"/>
          </a:p>
        </p:txBody>
      </p:sp>
      <p:sp>
        <p:nvSpPr>
          <p:cNvPr id="5" name="Content Placeholder 2"/>
          <p:cNvSpPr txBox="1">
            <a:spLocks/>
          </p:cNvSpPr>
          <p:nvPr/>
        </p:nvSpPr>
        <p:spPr>
          <a:xfrm>
            <a:off x="1369324" y="1155578"/>
            <a:ext cx="8989325"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t>Description:</a:t>
            </a:r>
            <a:r>
              <a:rPr lang="en-US" sz="1400" dirty="0"/>
              <a:t> After the platform has been implemented and integrated, the LA Metro requirements might change, or the technologies being used in relevant processes might change.</a:t>
            </a:r>
          </a:p>
          <a:p>
            <a:pPr marL="0" indent="0">
              <a:buNone/>
            </a:pPr>
            <a:endParaRPr lang="en-US" sz="1400" dirty="0"/>
          </a:p>
          <a:p>
            <a:pPr marL="0" indent="0">
              <a:buNone/>
            </a:pPr>
            <a:r>
              <a:rPr lang="en-US" sz="1400" b="1" dirty="0"/>
              <a:t>Risk Exposure (Cost Approach): </a:t>
            </a:r>
            <a:r>
              <a:rPr lang="en-US" sz="1400" dirty="0"/>
              <a:t>(higher uncertainty and potentially longer fix)</a:t>
            </a: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Risk Mitigation Actions: </a:t>
            </a:r>
            <a:r>
              <a:rPr lang="en-US" sz="1400" dirty="0"/>
              <a:t>If we are under a contract/agreement, the team will develop updates/patches that will adapt to new requirements. Otherwise, we will give the LA Metro a copy of our comprehensive documentation for the software so that necessary changes can be handled in-house or outsourced to another contractor.</a:t>
            </a:r>
          </a:p>
          <a:p>
            <a:pPr marL="0" indent="0">
              <a:buNone/>
            </a:pPr>
            <a:endParaRPr lang="en-US" sz="1400" b="1" dirty="0"/>
          </a:p>
          <a:p>
            <a:endParaRPr lang="en-US" sz="1400" dirty="0"/>
          </a:p>
        </p:txBody>
      </p:sp>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862" y="2274766"/>
            <a:ext cx="8417088" cy="248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6" name="Diagram 5"/>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8298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493"/>
            <a:ext cx="10515600" cy="1325563"/>
          </a:xfrm>
        </p:spPr>
        <p:txBody>
          <a:bodyPr/>
          <a:lstStyle/>
          <a:p>
            <a:r>
              <a:rPr lang="en-US" b="1" dirty="0" smtClean="0"/>
              <a:t>Platform Compatibility Risks</a:t>
            </a:r>
            <a:endParaRPr lang="en-US" b="1" dirty="0"/>
          </a:p>
        </p:txBody>
      </p:sp>
      <p:sp>
        <p:nvSpPr>
          <p:cNvPr id="5" name="Content Placeholder 2"/>
          <p:cNvSpPr txBox="1">
            <a:spLocks/>
          </p:cNvSpPr>
          <p:nvPr/>
        </p:nvSpPr>
        <p:spPr>
          <a:xfrm>
            <a:off x="1542197" y="1296538"/>
            <a:ext cx="8804527" cy="5409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t>Description:</a:t>
            </a:r>
            <a:r>
              <a:rPr lang="en-US" sz="1400" dirty="0"/>
              <a:t> We will be using </a:t>
            </a:r>
            <a:r>
              <a:rPr lang="en-US" sz="1400" dirty="0" err="1"/>
              <a:t>PhoneGap</a:t>
            </a:r>
            <a:r>
              <a:rPr lang="en-US" sz="1400" dirty="0"/>
              <a:t> to implement the mobile application with standard web technologies like HTML/CSS/</a:t>
            </a:r>
            <a:r>
              <a:rPr lang="en-US" sz="1400" dirty="0" err="1"/>
              <a:t>Javascript</a:t>
            </a:r>
            <a:r>
              <a:rPr lang="en-US" sz="1400" dirty="0"/>
              <a:t> which makes the application subject to device-specific mobile browser display </a:t>
            </a:r>
            <a:r>
              <a:rPr lang="en-US" sz="1400" dirty="0" err="1"/>
              <a:t>discrepencies</a:t>
            </a:r>
            <a:r>
              <a:rPr lang="en-US" sz="1400" dirty="0"/>
              <a:t>.</a:t>
            </a:r>
          </a:p>
          <a:p>
            <a:pPr marL="0" indent="0">
              <a:buNone/>
            </a:pPr>
            <a:endParaRPr lang="en-US" sz="1400" dirty="0"/>
          </a:p>
          <a:p>
            <a:pPr marL="0" indent="0">
              <a:buNone/>
            </a:pPr>
            <a:r>
              <a:rPr lang="en-US" sz="1400" b="1" dirty="0"/>
              <a:t>Risk Exposure (Cost Approach): </a:t>
            </a:r>
            <a:r>
              <a:rPr lang="en-US" sz="1400" dirty="0"/>
              <a:t>(higher probability of minor issues, less uncertainty)</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b="1" dirty="0"/>
              <a:t>Risk Mitigation Actions: </a:t>
            </a:r>
            <a:r>
              <a:rPr lang="en-US" sz="1400" dirty="0"/>
              <a:t>Test on a wide variety of devices (different iPhone versions and various Android phones) to ensure the application is rendered properly on all screen sizes and OS versions.</a:t>
            </a:r>
          </a:p>
          <a:p>
            <a:pPr marL="0" indent="0">
              <a:buNone/>
            </a:pPr>
            <a:endParaRPr lang="en-US" sz="1400" b="1" dirty="0"/>
          </a:p>
          <a:p>
            <a:endParaRPr lang="en-US" sz="1400"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070" y="2462426"/>
            <a:ext cx="7705725" cy="248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6" name="Diagram 5"/>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3155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Other Risks</a:t>
            </a:r>
            <a:endParaRPr lang="en-US" b="1" dirty="0"/>
          </a:p>
        </p:txBody>
      </p:sp>
      <p:graphicFrame>
        <p:nvGraphicFramePr>
          <p:cNvPr id="4" name="Group 3"/>
          <p:cNvGraphicFramePr>
            <a:graphicFrameLocks/>
          </p:cNvGraphicFramePr>
          <p:nvPr>
            <p:extLst>
              <p:ext uri="{D42A27DB-BD31-4B8C-83A1-F6EECF244321}">
                <p14:modId xmlns:p14="http://schemas.microsoft.com/office/powerpoint/2010/main" val="2728872720"/>
              </p:ext>
            </p:extLst>
          </p:nvPr>
        </p:nvGraphicFramePr>
        <p:xfrm>
          <a:off x="1403445" y="845024"/>
          <a:ext cx="8763000" cy="4648202"/>
        </p:xfrm>
        <a:graphic>
          <a:graphicData uri="http://schemas.openxmlformats.org/drawingml/2006/table">
            <a:tbl>
              <a:tblPr/>
              <a:tblGrid>
                <a:gridCol w="1908852"/>
                <a:gridCol w="3352572"/>
                <a:gridCol w="3501576"/>
              </a:tblGrid>
              <a:tr h="595684">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endParaRPr kumimoji="0" lang="en-US" sz="2800" b="1" i="0" u="none" strike="noStrike" cap="none" normalizeH="0" baseline="-3000" dirty="0" smtClean="0">
                        <a:ln>
                          <a:noFill/>
                        </a:ln>
                        <a:solidFill>
                          <a:srgbClr val="FFFFFF"/>
                        </a:solidFill>
                        <a:effectLst/>
                        <a:latin typeface="Times New Roman" pitchFamily="18" charset="0"/>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Times New Roman" pitchFamily="18" charset="0"/>
                          <a:cs typeface="Times New Roman" pitchFamily="18" charset="0"/>
                        </a:rPr>
                        <a:t>Risk Description</a:t>
                      </a:r>
                    </a:p>
                  </a:txBody>
                  <a:tcPr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Times New Roman" pitchFamily="18" charset="0"/>
                          <a:cs typeface="Times New Roman" pitchFamily="18" charset="0"/>
                        </a:rPr>
                        <a:t>Risk Mitigation Actions</a:t>
                      </a:r>
                    </a:p>
                  </a:txBody>
                  <a:tcPr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r>
              <a:tr h="949182">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kern="1200" cap="none" normalizeH="0" baseline="-3000" dirty="0" smtClean="0">
                          <a:ln>
                            <a:noFill/>
                          </a:ln>
                          <a:solidFill>
                            <a:schemeClr val="tx1"/>
                          </a:solidFill>
                          <a:effectLst/>
                          <a:latin typeface="Times New Roman" pitchFamily="18" charset="0"/>
                          <a:ea typeface="+mn-ea"/>
                          <a:cs typeface="Times New Roman" pitchFamily="18" charset="0"/>
                        </a:rPr>
                        <a:t>Partnership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LA Metro might not be willing to implement  our system, or allow us to test compatibility with their system</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ctr"/>
                      <a:r>
                        <a:rPr lang="en-US" sz="1200" b="0" i="0" u="none" strike="noStrike" dirty="0">
                          <a:solidFill>
                            <a:srgbClr val="000000"/>
                          </a:solidFill>
                          <a:effectLst/>
                          <a:latin typeface="Times New Roman"/>
                        </a:rPr>
                        <a:t>Our project manager is currently in talks with the LA Metro authorities, but we could also potentially do a proof of concept using similar hardware/systems.</a:t>
                      </a: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949182">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cap="none" normalizeH="0" baseline="-3000" dirty="0" smtClean="0">
                          <a:ln>
                            <a:noFill/>
                          </a:ln>
                          <a:solidFill>
                            <a:schemeClr val="tx1"/>
                          </a:solidFill>
                          <a:effectLst/>
                          <a:latin typeface="Times New Roman" pitchFamily="18" charset="0"/>
                          <a:cs typeface="Times New Roman" pitchFamily="18" charset="0"/>
                        </a:rPr>
                        <a:t>  Estimation</a:t>
                      </a:r>
                      <a:endParaRPr kumimoji="0" lang="en-US" sz="1800" b="0" i="0" u="none" strike="noStrike" cap="none" normalizeH="0" baseline="27000" dirty="0" smtClean="0">
                        <a:ln>
                          <a:noFill/>
                        </a:ln>
                        <a:solidFill>
                          <a:schemeClr val="tx1"/>
                        </a:solidFill>
                        <a:effectLst/>
                        <a:latin typeface="Times New Roman" pitchFamily="18" charset="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The estimated mount of work might not be completed in two semesters, or another developer might implement the system first.</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200" b="0" i="0" u="none" strike="noStrike" dirty="0" smtClean="0">
                        <a:solidFill>
                          <a:srgbClr val="000000"/>
                        </a:solidFill>
                        <a:effectLst/>
                        <a:latin typeface="Times New Roman"/>
                      </a:endParaRPr>
                    </a:p>
                    <a:p>
                      <a:pPr algn="l" fontAlgn="t"/>
                      <a:r>
                        <a:rPr lang="en-US" sz="1200" b="0" i="0" u="none" strike="noStrike" dirty="0" smtClean="0">
                          <a:solidFill>
                            <a:srgbClr val="000000"/>
                          </a:solidFill>
                          <a:effectLst/>
                          <a:latin typeface="Times New Roman"/>
                        </a:rPr>
                        <a:t>We </a:t>
                      </a:r>
                      <a:r>
                        <a:rPr lang="en-US" sz="1200" b="0" i="0" u="none" strike="noStrike" dirty="0">
                          <a:solidFill>
                            <a:srgbClr val="000000"/>
                          </a:solidFill>
                          <a:effectLst/>
                          <a:latin typeface="Times New Roman"/>
                        </a:rPr>
                        <a:t>will develop a running list of unexpected risks as they come up and develop strategies to approach them. For example, we would explicitly ask LA Metro for their timeline and ask for an exclusive partnership.</a:t>
                      </a: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077077">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cap="none" normalizeH="0" baseline="-3000" dirty="0" smtClean="0">
                          <a:ln>
                            <a:noFill/>
                          </a:ln>
                          <a:solidFill>
                            <a:schemeClr val="tx1"/>
                          </a:solidFill>
                          <a:effectLst/>
                          <a:latin typeface="Times New Roman" pitchFamily="18" charset="0"/>
                          <a:cs typeface="Times New Roman" pitchFamily="18" charset="0"/>
                        </a:rPr>
                        <a:t>People</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Team members might lack necessary expertise in certain development requirements.</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200" b="0" i="0" u="none" strike="noStrike" dirty="0" smtClean="0">
                        <a:solidFill>
                          <a:srgbClr val="000000"/>
                        </a:solidFill>
                        <a:effectLst/>
                        <a:latin typeface="Times New Roman"/>
                      </a:endParaRPr>
                    </a:p>
                    <a:p>
                      <a:pPr algn="l" fontAlgn="t"/>
                      <a:r>
                        <a:rPr lang="en-US" sz="1200" b="0" i="0" u="none" strike="noStrike" dirty="0" smtClean="0">
                          <a:solidFill>
                            <a:srgbClr val="000000"/>
                          </a:solidFill>
                          <a:effectLst/>
                          <a:latin typeface="Times New Roman"/>
                        </a:rPr>
                        <a:t>Identify </a:t>
                      </a:r>
                      <a:r>
                        <a:rPr lang="en-US" sz="1200" b="0" i="0" u="none" strike="noStrike" dirty="0">
                          <a:solidFill>
                            <a:srgbClr val="000000"/>
                          </a:solidFill>
                          <a:effectLst/>
                          <a:latin typeface="Times New Roman"/>
                        </a:rPr>
                        <a:t>team member skills and project requirements so we can individually prepare ourselves for technologies that we will be implementing next semester.</a:t>
                      </a: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077077">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cap="none" normalizeH="0" baseline="-3000" dirty="0" smtClean="0">
                          <a:ln>
                            <a:noFill/>
                          </a:ln>
                          <a:solidFill>
                            <a:schemeClr val="tx1"/>
                          </a:solidFill>
                          <a:effectLst/>
                          <a:latin typeface="Times New Roman" pitchFamily="18" charset="0"/>
                          <a:cs typeface="Times New Roman" pitchFamily="18" charset="0"/>
                        </a:rPr>
                        <a:t>Organizational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smtClean="0">
                          <a:ln>
                            <a:noFill/>
                          </a:ln>
                          <a:solidFill>
                            <a:srgbClr val="000000"/>
                          </a:solidFill>
                          <a:effectLst/>
                          <a:latin typeface="Times New Roman" pitchFamily="18" charset="0"/>
                          <a:cs typeface="Times New Roman" pitchFamily="18" charset="0"/>
                        </a:rPr>
                        <a:t>Statically defined team </a:t>
                      </a: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roles might not fit specific project requirements</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dirty="0">
                          <a:solidFill>
                            <a:srgbClr val="000000"/>
                          </a:solidFill>
                          <a:effectLst/>
                          <a:latin typeface="Times New Roman"/>
                        </a:rPr>
                        <a:t>Dynamically reassign team roles as the project and its requirements mature.  Also the team shall be aware that responsibilities will be very flexible and we may need to step outside the scope of our assigned </a:t>
                      </a:r>
                      <a:r>
                        <a:rPr lang="en-US" sz="1200" b="0" i="0" u="none" strike="noStrike" dirty="0" smtClean="0">
                          <a:solidFill>
                            <a:srgbClr val="000000"/>
                          </a:solidFill>
                          <a:effectLst/>
                          <a:latin typeface="Times New Roman"/>
                        </a:rPr>
                        <a:t>position</a:t>
                      </a:r>
                    </a:p>
                    <a:p>
                      <a:pPr algn="l" fontAlgn="b"/>
                      <a:endParaRPr lang="en-US" sz="1200" b="0" i="0" u="none" strike="noStrike" dirty="0">
                        <a:solidFill>
                          <a:srgbClr val="000000"/>
                        </a:solidFill>
                        <a:effectLst/>
                        <a:latin typeface="Times New Roman"/>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bl>
          </a:graphicData>
        </a:graphic>
      </p:graphicFrame>
      <p:graphicFrame>
        <p:nvGraphicFramePr>
          <p:cNvPr id="5" name="Diagram 2"/>
          <p:cNvGraphicFramePr/>
          <p:nvPr>
            <p:custDataLst>
              <p:custData r:id="rId1"/>
            </p:custDataLst>
            <p:extLst>
              <p:ext uri="{D42A27DB-BD31-4B8C-83A1-F6EECF244321}">
                <p14:modId xmlns:p14="http://schemas.microsoft.com/office/powerpoint/2010/main" val="2975716393"/>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0300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b="1" dirty="0" smtClean="0"/>
              <a:t>User Persona 1: Business Man</a:t>
            </a:r>
            <a:endParaRPr lang="en-US" b="1" dirty="0"/>
          </a:p>
        </p:txBody>
      </p:sp>
      <p:sp>
        <p:nvSpPr>
          <p:cNvPr id="5" name="Content Placeholder 2"/>
          <p:cNvSpPr>
            <a:spLocks noGrp="1"/>
          </p:cNvSpPr>
          <p:nvPr>
            <p:ph idx="1"/>
          </p:nvPr>
        </p:nvSpPr>
        <p:spPr>
          <a:xfrm>
            <a:off x="1694597" y="1040642"/>
            <a:ext cx="4724400" cy="4724400"/>
          </a:xfrm>
        </p:spPr>
        <p:txBody>
          <a:bodyPr>
            <a:normAutofit fontScale="47500" lnSpcReduction="20000"/>
          </a:bodyPr>
          <a:lstStyle/>
          <a:p>
            <a:pPr marL="0" indent="0">
              <a:buNone/>
            </a:pPr>
            <a:r>
              <a:rPr lang="en-US" b="1" dirty="0"/>
              <a:t>Name</a:t>
            </a:r>
            <a:r>
              <a:rPr lang="en-US" dirty="0"/>
              <a:t>:  Jonathan Smith</a:t>
            </a:r>
          </a:p>
          <a:p>
            <a:pPr marL="0" indent="0">
              <a:buNone/>
            </a:pPr>
            <a:r>
              <a:rPr lang="en-US" b="1" dirty="0"/>
              <a:t>Age</a:t>
            </a:r>
            <a:r>
              <a:rPr lang="en-US" dirty="0"/>
              <a:t>: 25</a:t>
            </a:r>
          </a:p>
          <a:p>
            <a:pPr marL="0" indent="0">
              <a:buNone/>
            </a:pPr>
            <a:r>
              <a:rPr lang="en-US" b="1" dirty="0"/>
              <a:t>Occupation</a:t>
            </a:r>
            <a:r>
              <a:rPr lang="en-US" dirty="0"/>
              <a:t>: Financial Consultant</a:t>
            </a:r>
          </a:p>
          <a:p>
            <a:pPr marL="0" indent="0">
              <a:buNone/>
            </a:pPr>
            <a:r>
              <a:rPr lang="en-US" b="1" dirty="0"/>
              <a:t>Hometown</a:t>
            </a:r>
            <a:r>
              <a:rPr lang="en-US" dirty="0"/>
              <a:t>: Pasadena, CA</a:t>
            </a:r>
          </a:p>
          <a:p>
            <a:pPr marL="0" indent="0">
              <a:buNone/>
            </a:pPr>
            <a:r>
              <a:rPr lang="en-US" b="1" dirty="0" smtClean="0"/>
              <a:t>Attributes</a:t>
            </a:r>
            <a:r>
              <a:rPr lang="en-US" dirty="0"/>
              <a:t>: Organized, intelligent, tech-savvy, busy, hard-working</a:t>
            </a:r>
          </a:p>
          <a:p>
            <a:pPr marL="0" indent="0">
              <a:buNone/>
            </a:pPr>
            <a:r>
              <a:rPr lang="en-US" b="1" dirty="0"/>
              <a:t>Goals</a:t>
            </a:r>
            <a:r>
              <a:rPr lang="en-US" dirty="0"/>
              <a:t>: fast-track to management position, attain MBA, start a family, make money </a:t>
            </a:r>
          </a:p>
          <a:p>
            <a:pPr marL="0" indent="0">
              <a:buNone/>
            </a:pPr>
            <a:r>
              <a:rPr lang="en-US" b="1" dirty="0"/>
              <a:t>Information Sources</a:t>
            </a:r>
            <a:r>
              <a:rPr lang="en-US" dirty="0"/>
              <a:t>: Wall Street Journal, The Daily Show, Facebook, Word of Mouth from colleagues and friends</a:t>
            </a:r>
          </a:p>
          <a:p>
            <a:pPr marL="0" indent="0">
              <a:buNone/>
            </a:pPr>
            <a:r>
              <a:rPr lang="en-US" dirty="0"/>
              <a:t> </a:t>
            </a:r>
          </a:p>
          <a:p>
            <a:pPr marL="0" indent="0">
              <a:buNone/>
            </a:pPr>
            <a:r>
              <a:rPr lang="en-US" b="1" dirty="0"/>
              <a:t>Description</a:t>
            </a:r>
            <a:r>
              <a:rPr lang="en-US" dirty="0"/>
              <a:t>: Jonathan is a 2009 LMU grad where he majored in Business Administration. He has been working 80 hour weeks for a big firm for the past three years and was recently just promoted to an associate. He plans to continue rising through the ranks of his company and eventually start a family.</a:t>
            </a:r>
          </a:p>
          <a:p>
            <a:pPr marL="0" indent="0">
              <a:buNone/>
            </a:pPr>
            <a:r>
              <a:rPr lang="en-US" dirty="0"/>
              <a:t> </a:t>
            </a:r>
          </a:p>
          <a:p>
            <a:pPr marL="0" indent="0">
              <a:buNone/>
            </a:pPr>
            <a:r>
              <a:rPr lang="en-US" b="1" dirty="0"/>
              <a:t>User Scenario</a:t>
            </a:r>
            <a:r>
              <a:rPr lang="en-US" dirty="0"/>
              <a:t>: Jonathan has numerous TAP cards, but often forgets them at home or at the office because his mind is always preoccupied with work. He takes the Metro to work every day at 7 am and back home at around 9-10 pm. He is frequently forced to buy a new TAP card to get to work on time resulting in an inconvenience and wasted money.</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600201"/>
            <a:ext cx="2590800" cy="3171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6" name="Diagram 5"/>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65348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2: Student</a:t>
            </a:r>
            <a:endParaRPr lang="en-US" b="1" dirty="0"/>
          </a:p>
        </p:txBody>
      </p:sp>
      <p:sp>
        <p:nvSpPr>
          <p:cNvPr id="3" name="Content Placeholder 2"/>
          <p:cNvSpPr>
            <a:spLocks noGrp="1"/>
          </p:cNvSpPr>
          <p:nvPr>
            <p:ph idx="1"/>
          </p:nvPr>
        </p:nvSpPr>
        <p:spPr>
          <a:xfrm>
            <a:off x="1626358" y="986053"/>
            <a:ext cx="6019800" cy="4571999"/>
          </a:xfrm>
        </p:spPr>
        <p:txBody>
          <a:bodyPr>
            <a:noAutofit/>
          </a:bodyPr>
          <a:lstStyle/>
          <a:p>
            <a:pPr marL="0" indent="0">
              <a:buNone/>
            </a:pPr>
            <a:r>
              <a:rPr lang="en-US" sz="1300" b="1" dirty="0"/>
              <a:t>Name:</a:t>
            </a:r>
            <a:r>
              <a:rPr lang="en-US" sz="1300" dirty="0"/>
              <a:t> Elizabeth Magnolia</a:t>
            </a:r>
          </a:p>
          <a:p>
            <a:pPr marL="0" indent="0">
              <a:buNone/>
            </a:pPr>
            <a:r>
              <a:rPr lang="en-US" sz="1300" b="1" dirty="0"/>
              <a:t>Age: </a:t>
            </a:r>
            <a:r>
              <a:rPr lang="en-US" sz="1300" dirty="0"/>
              <a:t>21</a:t>
            </a:r>
          </a:p>
          <a:p>
            <a:pPr marL="0" indent="0">
              <a:buNone/>
            </a:pPr>
            <a:r>
              <a:rPr lang="en-US" sz="1300" b="1" dirty="0"/>
              <a:t>Occupation: </a:t>
            </a:r>
            <a:r>
              <a:rPr lang="en-US" sz="1300" dirty="0"/>
              <a:t>Student</a:t>
            </a:r>
          </a:p>
          <a:p>
            <a:pPr marL="0" indent="0">
              <a:buNone/>
            </a:pPr>
            <a:r>
              <a:rPr lang="en-US" sz="1300" b="1" dirty="0"/>
              <a:t>Hometown: </a:t>
            </a:r>
            <a:r>
              <a:rPr lang="en-US" sz="1300" dirty="0"/>
              <a:t>Newport Beach, CA</a:t>
            </a:r>
          </a:p>
          <a:p>
            <a:pPr marL="0" indent="0">
              <a:buNone/>
            </a:pPr>
            <a:r>
              <a:rPr lang="en-US" sz="1300" b="1" dirty="0"/>
              <a:t>Attributes: </a:t>
            </a:r>
            <a:r>
              <a:rPr lang="en-US" sz="1300" dirty="0"/>
              <a:t>adventurous, diligent, social, curious</a:t>
            </a:r>
          </a:p>
          <a:p>
            <a:pPr marL="0" indent="0">
              <a:buNone/>
            </a:pPr>
            <a:r>
              <a:rPr lang="en-US" sz="1300" b="1" dirty="0"/>
              <a:t>Goals: </a:t>
            </a:r>
            <a:r>
              <a:rPr lang="en-US" sz="1300" dirty="0"/>
              <a:t>Graduate from college and land a job in a Fortune 500 marketing position, make the most out of college experience, save money for an apartment/car/grad school</a:t>
            </a:r>
          </a:p>
          <a:p>
            <a:pPr marL="0" indent="0">
              <a:buNone/>
            </a:pPr>
            <a:r>
              <a:rPr lang="en-US" sz="1300" b="1" dirty="0"/>
              <a:t>Information Sources: </a:t>
            </a:r>
            <a:r>
              <a:rPr lang="en-US" sz="1300" dirty="0"/>
              <a:t>Facebook, </a:t>
            </a:r>
            <a:r>
              <a:rPr lang="en-US" sz="1300" dirty="0" err="1"/>
              <a:t>Pinterest</a:t>
            </a:r>
            <a:r>
              <a:rPr lang="en-US" sz="1300" dirty="0"/>
              <a:t>, The Daily Trojan, Cosmopolitan</a:t>
            </a:r>
          </a:p>
          <a:p>
            <a:pPr marL="0" indent="0">
              <a:buNone/>
            </a:pPr>
            <a:r>
              <a:rPr lang="en-US" sz="1300" dirty="0"/>
              <a:t> </a:t>
            </a:r>
          </a:p>
          <a:p>
            <a:pPr marL="0" indent="0">
              <a:buNone/>
            </a:pPr>
            <a:r>
              <a:rPr lang="en-US" sz="1300" b="1" dirty="0"/>
              <a:t>Description:</a:t>
            </a:r>
            <a:r>
              <a:rPr lang="en-US" sz="1300" dirty="0"/>
              <a:t> A California native, Elizabeth is a Marketing major at USC’s Marshall School of Business, and often studies for long hours. She is a diligent student and enjoys frequenting the bar scene in Downtown and Hollywood, often going out with many of her girlfriends.</a:t>
            </a:r>
          </a:p>
          <a:p>
            <a:pPr marL="0" indent="0">
              <a:buNone/>
            </a:pPr>
            <a:r>
              <a:rPr lang="en-US" sz="1300" dirty="0"/>
              <a:t> </a:t>
            </a:r>
          </a:p>
          <a:p>
            <a:pPr marL="0" indent="0">
              <a:buNone/>
            </a:pPr>
            <a:r>
              <a:rPr lang="en-US" sz="1300" b="1" dirty="0"/>
              <a:t>User Scenario:</a:t>
            </a:r>
            <a:r>
              <a:rPr lang="en-US" sz="1300" dirty="0"/>
              <a:t> Elizabeth is a member of the Millennial generation and is used to having everything accessible from her phone. She takes the Metro to do errands and visit other parts of LA, but often loses her TAP card in her messy apartment. Thus, she finds herself buying a new TAP card every so often and would much prefer it to have it on her phone.</a:t>
            </a:r>
          </a:p>
          <a:p>
            <a:endParaRPr lang="en-US" sz="13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1676400"/>
            <a:ext cx="2000250" cy="2724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47840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3: Blue Collar Worker</a:t>
            </a:r>
            <a:endParaRPr lang="en-US" b="1" dirty="0"/>
          </a:p>
        </p:txBody>
      </p:sp>
      <p:sp>
        <p:nvSpPr>
          <p:cNvPr id="3" name="Content Placeholder 2"/>
          <p:cNvSpPr>
            <a:spLocks noGrp="1"/>
          </p:cNvSpPr>
          <p:nvPr>
            <p:ph idx="1"/>
          </p:nvPr>
        </p:nvSpPr>
        <p:spPr>
          <a:xfrm>
            <a:off x="1762836" y="863221"/>
            <a:ext cx="4724400" cy="4724400"/>
          </a:xfrm>
        </p:spPr>
        <p:txBody>
          <a:bodyPr>
            <a:normAutofit fontScale="40000" lnSpcReduction="20000"/>
          </a:bodyPr>
          <a:lstStyle/>
          <a:p>
            <a:pPr marL="0" indent="0">
              <a:buNone/>
            </a:pPr>
            <a:r>
              <a:rPr lang="en-US" b="1" dirty="0"/>
              <a:t>Name: </a:t>
            </a:r>
            <a:r>
              <a:rPr lang="en-US" dirty="0"/>
              <a:t>Jose Gonzales</a:t>
            </a:r>
          </a:p>
          <a:p>
            <a:pPr marL="0" indent="0">
              <a:buNone/>
            </a:pPr>
            <a:r>
              <a:rPr lang="en-US" b="1" dirty="0" smtClean="0"/>
              <a:t>Age:</a:t>
            </a:r>
            <a:r>
              <a:rPr lang="en-US" dirty="0" smtClean="0"/>
              <a:t> </a:t>
            </a:r>
            <a:r>
              <a:rPr lang="en-US" dirty="0"/>
              <a:t>40</a:t>
            </a:r>
          </a:p>
          <a:p>
            <a:pPr marL="0" indent="0">
              <a:buNone/>
            </a:pPr>
            <a:r>
              <a:rPr lang="en-US" b="1" dirty="0"/>
              <a:t>Occupation: </a:t>
            </a:r>
            <a:r>
              <a:rPr lang="en-US" dirty="0"/>
              <a:t>Construction Worker</a:t>
            </a:r>
          </a:p>
          <a:p>
            <a:pPr marL="0" indent="0">
              <a:buNone/>
            </a:pPr>
            <a:r>
              <a:rPr lang="en-US" b="1" dirty="0"/>
              <a:t>Hometown: </a:t>
            </a:r>
            <a:r>
              <a:rPr lang="en-US" dirty="0" smtClean="0"/>
              <a:t>Mexico City, </a:t>
            </a:r>
            <a:r>
              <a:rPr lang="en-US" dirty="0"/>
              <a:t>Mexico</a:t>
            </a:r>
          </a:p>
          <a:p>
            <a:pPr marL="0" indent="0">
              <a:buNone/>
            </a:pPr>
            <a:r>
              <a:rPr lang="en-US" b="1" dirty="0"/>
              <a:t>Attributes: </a:t>
            </a:r>
            <a:r>
              <a:rPr lang="en-US" dirty="0"/>
              <a:t>hard-working, dependable, family-man</a:t>
            </a:r>
          </a:p>
          <a:p>
            <a:pPr marL="0" indent="0">
              <a:buNone/>
            </a:pPr>
            <a:r>
              <a:rPr lang="en-US" b="1" dirty="0"/>
              <a:t>Goals: </a:t>
            </a:r>
            <a:r>
              <a:rPr lang="en-US" dirty="0"/>
              <a:t>Support his Family, Pay for kids’ college, save up for a comfortable retirement</a:t>
            </a:r>
          </a:p>
          <a:p>
            <a:pPr marL="0" indent="0">
              <a:buNone/>
            </a:pPr>
            <a:r>
              <a:rPr lang="en-US" b="1" dirty="0"/>
              <a:t>Information Sources: </a:t>
            </a:r>
            <a:r>
              <a:rPr lang="en-US" dirty="0"/>
              <a:t>LA Times, ABC News, NPR Radio</a:t>
            </a:r>
          </a:p>
          <a:p>
            <a:pPr marL="0" indent="0">
              <a:buNone/>
            </a:pPr>
            <a:endParaRPr lang="en-US" b="1" dirty="0"/>
          </a:p>
          <a:p>
            <a:pPr marL="0" indent="0">
              <a:buNone/>
            </a:pPr>
            <a:r>
              <a:rPr lang="en-US" b="1" dirty="0"/>
              <a:t>Description: </a:t>
            </a:r>
            <a:r>
              <a:rPr lang="en-US" dirty="0"/>
              <a:t>Jose spent his early years in Mexico but moved to the United States at the age of 19 to pursue the American Dream. He is currently married to his wife </a:t>
            </a:r>
            <a:r>
              <a:rPr lang="en-US" dirty="0" smtClean="0"/>
              <a:t>Rosa, </a:t>
            </a:r>
            <a:r>
              <a:rPr lang="en-US" dirty="0"/>
              <a:t>and they have </a:t>
            </a:r>
            <a:r>
              <a:rPr lang="en-US" dirty="0" smtClean="0"/>
              <a:t>two </a:t>
            </a:r>
            <a:r>
              <a:rPr lang="en-US" dirty="0"/>
              <a:t>children, ages </a:t>
            </a:r>
            <a:r>
              <a:rPr lang="en-US" dirty="0" smtClean="0"/>
              <a:t>8  </a:t>
            </a:r>
            <a:r>
              <a:rPr lang="en-US" dirty="0"/>
              <a:t>and 12. Jose has worked very diligently over the years, often working odd, long hours. A self-made man, he was recently promoted to Construction Supervisor on one of his company’s biggest projects. He spends his weekends with his wife and kids, often at the beach or soccer field.</a:t>
            </a:r>
          </a:p>
          <a:p>
            <a:pPr marL="0" indent="0">
              <a:buNone/>
            </a:pPr>
            <a:endParaRPr lang="en-US" b="1" dirty="0"/>
          </a:p>
          <a:p>
            <a:pPr marL="0" indent="0">
              <a:buNone/>
            </a:pPr>
            <a:r>
              <a:rPr lang="en-US" b="1" dirty="0"/>
              <a:t>User Scenario: </a:t>
            </a:r>
            <a:r>
              <a:rPr lang="en-US" dirty="0"/>
              <a:t>Jose does not have a car and uses the metro as his primary mode of transportation to and from work. He values the Metro’s long operating hours as he often leaves between 4-6 am every day and often works weekends. He brings a lot of equipment and documents to work and therefore finds it difficult to keep track of his TAP card. He would much prefer to have a mobile TAP system on his phone, which is always in his pocket.</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825" y="1695450"/>
            <a:ext cx="2533650" cy="173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77646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4: Working Mom</a:t>
            </a:r>
            <a:endParaRPr lang="en-US" b="1" dirty="0"/>
          </a:p>
        </p:txBody>
      </p:sp>
      <p:sp>
        <p:nvSpPr>
          <p:cNvPr id="3" name="Content Placeholder 2"/>
          <p:cNvSpPr>
            <a:spLocks noGrp="1"/>
          </p:cNvSpPr>
          <p:nvPr>
            <p:ph idx="1"/>
          </p:nvPr>
        </p:nvSpPr>
        <p:spPr>
          <a:xfrm>
            <a:off x="1462585" y="717372"/>
            <a:ext cx="4495800" cy="4800600"/>
          </a:xfrm>
        </p:spPr>
        <p:txBody>
          <a:bodyPr>
            <a:normAutofit fontScale="40000" lnSpcReduction="20000"/>
          </a:bodyPr>
          <a:lstStyle/>
          <a:p>
            <a:pPr marL="0" indent="0">
              <a:buNone/>
            </a:pPr>
            <a:r>
              <a:rPr lang="en-US" b="1" dirty="0" smtClean="0"/>
              <a:t>Name: </a:t>
            </a:r>
            <a:r>
              <a:rPr lang="en-US" dirty="0" smtClean="0"/>
              <a:t>Janet Lee</a:t>
            </a:r>
          </a:p>
          <a:p>
            <a:pPr marL="0" indent="0">
              <a:buNone/>
            </a:pPr>
            <a:r>
              <a:rPr lang="en-US" dirty="0" smtClean="0"/>
              <a:t>Age</a:t>
            </a:r>
            <a:r>
              <a:rPr lang="en-US" dirty="0"/>
              <a:t>: 31</a:t>
            </a:r>
          </a:p>
          <a:p>
            <a:pPr marL="0" indent="0">
              <a:buNone/>
            </a:pPr>
            <a:r>
              <a:rPr lang="en-US" b="1" dirty="0"/>
              <a:t>Occupation:</a:t>
            </a:r>
            <a:r>
              <a:rPr lang="en-US" dirty="0"/>
              <a:t> Sales Associate</a:t>
            </a:r>
          </a:p>
          <a:p>
            <a:pPr marL="0" indent="0">
              <a:buNone/>
            </a:pPr>
            <a:r>
              <a:rPr lang="en-US" b="1" dirty="0"/>
              <a:t>Hometown:</a:t>
            </a:r>
            <a:r>
              <a:rPr lang="en-US" dirty="0"/>
              <a:t> Downtown LA</a:t>
            </a:r>
          </a:p>
          <a:p>
            <a:pPr marL="0" indent="0">
              <a:buNone/>
            </a:pPr>
            <a:r>
              <a:rPr lang="en-US" b="1" dirty="0"/>
              <a:t>Attributes:</a:t>
            </a:r>
            <a:r>
              <a:rPr lang="en-US" dirty="0"/>
              <a:t> Busy, Enthusiastic</a:t>
            </a:r>
          </a:p>
          <a:p>
            <a:pPr marL="0" indent="0">
              <a:buNone/>
            </a:pPr>
            <a:r>
              <a:rPr lang="en-US" b="1" dirty="0"/>
              <a:t>Goals:</a:t>
            </a:r>
            <a:r>
              <a:rPr lang="en-US" dirty="0"/>
              <a:t> Help kids get to college, Earn a stable income, Promotion to management, Spend time with family</a:t>
            </a:r>
          </a:p>
          <a:p>
            <a:pPr marL="0" indent="0">
              <a:buNone/>
            </a:pPr>
            <a:r>
              <a:rPr lang="en-US" b="1" dirty="0"/>
              <a:t>Information Sources:</a:t>
            </a:r>
            <a:r>
              <a:rPr lang="en-US" dirty="0"/>
              <a:t> Facebook, Twitter, Blogs, Time magazine, co-workers and friends</a:t>
            </a:r>
          </a:p>
          <a:p>
            <a:pPr marL="0" indent="0">
              <a:buNone/>
            </a:pPr>
            <a:r>
              <a:rPr lang="en-US" dirty="0"/>
              <a:t> </a:t>
            </a:r>
          </a:p>
          <a:p>
            <a:pPr marL="0" indent="0">
              <a:buNone/>
            </a:pPr>
            <a:r>
              <a:rPr lang="en-US" b="1" dirty="0"/>
              <a:t>Description:</a:t>
            </a:r>
            <a:r>
              <a:rPr lang="en-US" dirty="0"/>
              <a:t> Janet has been in the sales business ever since she graduated college. She is married to Jeffrey with two kids, aged thee and four. Both Jeffrey and Janet work hard as they want to save money so that their kids can one day attend a top university.</a:t>
            </a:r>
          </a:p>
          <a:p>
            <a:pPr marL="0" indent="0">
              <a:buNone/>
            </a:pPr>
            <a:r>
              <a:rPr lang="en-US" dirty="0"/>
              <a:t> </a:t>
            </a:r>
          </a:p>
          <a:p>
            <a:pPr marL="0" indent="0">
              <a:buNone/>
            </a:pPr>
            <a:r>
              <a:rPr lang="en-US" b="1" dirty="0"/>
              <a:t>User Scenario:</a:t>
            </a:r>
            <a:r>
              <a:rPr lang="en-US" dirty="0"/>
              <a:t> Janet takes the Metro to work every day. Because Jeffrey starts work a lot earlier, Janet also takes her two kids with her on the Metro and drops them off at the day care before she goes to work. Janet finds it inconvenient to keep track of multiple tickets and TAP cards, as she has to buy trips for a party of three almost every time she uses the Metro. An application that allows her to buy multiple tickets or a “family pass” on one device would greatly make her daily trips a lot more efficient and convenient.</a:t>
            </a:r>
          </a:p>
          <a:p>
            <a:endParaRPr lang="en-US" dirty="0"/>
          </a:p>
        </p:txBody>
      </p:sp>
      <p:pic>
        <p:nvPicPr>
          <p:cNvPr id="5122" name="Picture 2" descr="http://i.livescience.com/images/i/000/035/813/i02/asian-mom-kids-130122.jpg?13588115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00201"/>
            <a:ext cx="3429000" cy="2278049"/>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66639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Project Management</a:t>
            </a:r>
            <a:endParaRPr lang="en-US" b="1" dirty="0"/>
          </a:p>
        </p:txBody>
      </p:sp>
      <p:sp>
        <p:nvSpPr>
          <p:cNvPr id="3" name="Content Placeholder 2"/>
          <p:cNvSpPr>
            <a:spLocks noGrp="1"/>
          </p:cNvSpPr>
          <p:nvPr>
            <p:ph idx="1"/>
          </p:nvPr>
        </p:nvSpPr>
        <p:spPr>
          <a:xfrm>
            <a:off x="381730" y="957072"/>
            <a:ext cx="5633357" cy="5162323"/>
          </a:xfrm>
        </p:spPr>
        <p:txBody>
          <a:bodyPr/>
          <a:lstStyle/>
          <a:p>
            <a:r>
              <a:rPr lang="en-US" sz="3400" dirty="0" smtClean="0"/>
              <a:t>Communication Tools</a:t>
            </a:r>
            <a:endParaRPr lang="en-US" sz="3400" dirty="0"/>
          </a:p>
          <a:p>
            <a:pPr lvl="1"/>
            <a:r>
              <a:rPr lang="en-US" sz="3000" dirty="0" smtClean="0"/>
              <a:t>Asana</a:t>
            </a:r>
            <a:endParaRPr lang="en-US" sz="3000" dirty="0"/>
          </a:p>
          <a:p>
            <a:pPr lvl="2"/>
            <a:r>
              <a:rPr lang="en-US" sz="3000" dirty="0" smtClean="0"/>
              <a:t>Gantt app extension</a:t>
            </a:r>
            <a:endParaRPr lang="en-US" sz="3000" dirty="0"/>
          </a:p>
          <a:p>
            <a:pPr lvl="1"/>
            <a:r>
              <a:rPr lang="en-US" sz="3000" dirty="0" smtClean="0"/>
              <a:t>GroupMe</a:t>
            </a:r>
            <a:endParaRPr lang="en-US" sz="3000" dirty="0"/>
          </a:p>
          <a:p>
            <a:pPr lvl="1"/>
            <a:r>
              <a:rPr lang="en-US" sz="3000" dirty="0" smtClean="0"/>
              <a:t>Facebook Group</a:t>
            </a:r>
            <a:endParaRPr lang="en-US" sz="3000" dirty="0"/>
          </a:p>
          <a:p>
            <a:r>
              <a:rPr lang="en-US" sz="3400" dirty="0" smtClean="0"/>
              <a:t>Presentation Collaboration</a:t>
            </a:r>
            <a:endParaRPr lang="en-US" sz="3400" dirty="0"/>
          </a:p>
          <a:p>
            <a:pPr lvl="1"/>
            <a:r>
              <a:rPr lang="en-US" sz="3000" dirty="0" smtClean="0"/>
              <a:t>SkyDrive PowerPoint WebApp</a:t>
            </a:r>
            <a:endParaRPr lang="en-US" sz="3000" dirty="0"/>
          </a:p>
          <a:p>
            <a:r>
              <a:rPr lang="en-US" sz="3400" dirty="0" smtClean="0"/>
              <a:t>Code and Documentation</a:t>
            </a:r>
            <a:endParaRPr lang="en-US" sz="3400" dirty="0"/>
          </a:p>
          <a:p>
            <a:pPr lvl="1"/>
            <a:r>
              <a:rPr lang="en-US" sz="3000" dirty="0" smtClean="0"/>
              <a:t>GitHub</a:t>
            </a:r>
            <a:endParaRPr lang="en-US" sz="3000" dirty="0"/>
          </a:p>
        </p:txBody>
      </p:sp>
      <p:pic>
        <p:nvPicPr>
          <p:cNvPr id="1026" name="Picture 2" descr="http://blog.eogn.com/.a/6a00d8341c767353ef016762f7c808970b-800wi"/>
          <p:cNvPicPr>
            <a:picLocks noChangeAspect="1" noChangeArrowheads="1"/>
          </p:cNvPicPr>
          <p:nvPr/>
        </p:nvPicPr>
        <p:blipFill rotWithShape="1">
          <a:blip r:embed="rId4">
            <a:extLst>
              <a:ext uri="{28A0092B-C50C-407E-A947-70E740481C1C}">
                <a14:useLocalDpi xmlns:a14="http://schemas.microsoft.com/office/drawing/2010/main" val="0"/>
              </a:ext>
            </a:extLst>
          </a:blip>
          <a:srcRect l="3515" t="14875" r="2395"/>
          <a:stretch/>
        </p:blipFill>
        <p:spPr bwMode="auto">
          <a:xfrm>
            <a:off x="8834082" y="1325562"/>
            <a:ext cx="2688609" cy="3648687"/>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d1gwm4cf8hecp4.cloudfront.net/images/icon2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722" y="3677012"/>
            <a:ext cx="1905000"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d1hwvnnkb0v1bo.cloudfront.net/content/art/app/icons/group_me_ic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087" y="332740"/>
            <a:ext cx="2438400" cy="24384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9" name="Diagram 8"/>
          <p:cNvGraphicFramePr/>
          <p:nvPr>
            <p:custDataLst>
              <p:custData r:id="rId1"/>
            </p:custDataLst>
            <p:extLst>
              <p:ext uri="{D42A27DB-BD31-4B8C-83A1-F6EECF244321}">
                <p14:modId xmlns:p14="http://schemas.microsoft.com/office/powerpoint/2010/main" val="1348966977"/>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196863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5: Senior Citizen</a:t>
            </a:r>
            <a:endParaRPr lang="en-US" b="1" dirty="0"/>
          </a:p>
        </p:txBody>
      </p:sp>
      <p:sp>
        <p:nvSpPr>
          <p:cNvPr id="3" name="Content Placeholder 2"/>
          <p:cNvSpPr>
            <a:spLocks noGrp="1"/>
          </p:cNvSpPr>
          <p:nvPr>
            <p:ph idx="1"/>
          </p:nvPr>
        </p:nvSpPr>
        <p:spPr>
          <a:xfrm>
            <a:off x="1312460" y="819152"/>
            <a:ext cx="4953000" cy="4724400"/>
          </a:xfrm>
        </p:spPr>
        <p:txBody>
          <a:bodyPr>
            <a:normAutofit fontScale="47500" lnSpcReduction="20000"/>
          </a:bodyPr>
          <a:lstStyle/>
          <a:p>
            <a:pPr marL="0" indent="0">
              <a:buNone/>
            </a:pPr>
            <a:r>
              <a:rPr lang="en-US" b="1" dirty="0"/>
              <a:t>Name: </a:t>
            </a:r>
            <a:r>
              <a:rPr lang="en-US" dirty="0"/>
              <a:t>Frank Mendez</a:t>
            </a:r>
          </a:p>
          <a:p>
            <a:pPr marL="0" indent="0">
              <a:buNone/>
            </a:pPr>
            <a:r>
              <a:rPr lang="en-US" b="1" dirty="0"/>
              <a:t>Age: </a:t>
            </a:r>
            <a:r>
              <a:rPr lang="en-US" dirty="0"/>
              <a:t>68</a:t>
            </a:r>
          </a:p>
          <a:p>
            <a:pPr marL="0" indent="0">
              <a:buNone/>
            </a:pPr>
            <a:r>
              <a:rPr lang="en-US" b="1" dirty="0"/>
              <a:t>Occupation: </a:t>
            </a:r>
            <a:r>
              <a:rPr lang="en-US" dirty="0"/>
              <a:t>Retired</a:t>
            </a:r>
          </a:p>
          <a:p>
            <a:pPr marL="0" indent="0">
              <a:buNone/>
            </a:pPr>
            <a:r>
              <a:rPr lang="en-US" b="1" dirty="0"/>
              <a:t>Hometown:</a:t>
            </a:r>
            <a:r>
              <a:rPr lang="en-US" dirty="0"/>
              <a:t> Cerritos, CA</a:t>
            </a:r>
          </a:p>
          <a:p>
            <a:pPr marL="0" indent="0">
              <a:buNone/>
            </a:pPr>
            <a:r>
              <a:rPr lang="en-US" b="1" dirty="0"/>
              <a:t>Attributes:</a:t>
            </a:r>
            <a:r>
              <a:rPr lang="en-US" dirty="0"/>
              <a:t> Experienced, skeptical, relaxed</a:t>
            </a:r>
          </a:p>
          <a:p>
            <a:pPr marL="0" indent="0">
              <a:buNone/>
            </a:pPr>
            <a:r>
              <a:rPr lang="en-US" b="1" dirty="0"/>
              <a:t>Goals: </a:t>
            </a:r>
            <a:r>
              <a:rPr lang="en-US" dirty="0"/>
              <a:t>Live a relaxed, exciting and fulfilling life, watch children and grandkids go through life events</a:t>
            </a:r>
          </a:p>
          <a:p>
            <a:pPr marL="0" indent="0">
              <a:buNone/>
            </a:pPr>
            <a:r>
              <a:rPr lang="en-US" b="1" dirty="0"/>
              <a:t>Information Sources: </a:t>
            </a:r>
            <a:r>
              <a:rPr lang="en-US" dirty="0"/>
              <a:t>Radio, CNN and other TV news, The Herald Tribune and other popular newspapers</a:t>
            </a:r>
          </a:p>
          <a:p>
            <a:pPr marL="0" indent="0">
              <a:buNone/>
            </a:pPr>
            <a:r>
              <a:rPr lang="en-US" dirty="0"/>
              <a:t> </a:t>
            </a:r>
            <a:endParaRPr lang="en-US" dirty="0" smtClean="0"/>
          </a:p>
          <a:p>
            <a:pPr marL="0" indent="0">
              <a:buNone/>
            </a:pPr>
            <a:r>
              <a:rPr lang="en-US" b="1" dirty="0" smtClean="0"/>
              <a:t>Description: </a:t>
            </a:r>
            <a:r>
              <a:rPr lang="en-US" dirty="0" smtClean="0"/>
              <a:t>Frank has been retired for the past 10 years after a successful career as a real estate agent. He currently lives with his wife, Julie, who is also retired. Frank loves to relax, visit his children and grandchildren, and play poker with his friends.</a:t>
            </a:r>
          </a:p>
          <a:p>
            <a:pPr marL="0" indent="0">
              <a:buNone/>
            </a:pPr>
            <a:r>
              <a:rPr lang="en-US" dirty="0"/>
              <a:t> </a:t>
            </a:r>
          </a:p>
          <a:p>
            <a:pPr marL="0" indent="0">
              <a:buNone/>
            </a:pPr>
            <a:r>
              <a:rPr lang="en-US" b="1" dirty="0"/>
              <a:t>User Scenario:</a:t>
            </a:r>
            <a:r>
              <a:rPr lang="en-US" dirty="0"/>
              <a:t> A member of the “baby boomer” generation, Frank has taken the Metro since he was a teenager and it has always been his preferred method of transportation. Thus, he still takes the Metro when he visits his son’s family in Westwood and to his various social events. Sometimes, Frank forgets to bring his TAP card as his memory wasn’t as good as it used to be. Because of this, Frank spends unnecessary time going back home to retrieve his TAP card. Having his phone act as his TAP card would be extremely convenient as Frank would no longer have to keep track of his TAP card.</a:t>
            </a:r>
          </a:p>
          <a:p>
            <a:endParaRPr lang="en-US" dirty="0"/>
          </a:p>
        </p:txBody>
      </p:sp>
      <p:pic>
        <p:nvPicPr>
          <p:cNvPr id="4098" name="Picture 2" descr="https://encrypted-tbn1.gstatic.com/images?q=tbn:ANd9GcSJdESlRxUlwrvB_lUTgT3PtfzomrEm7N-S-Ms0DBFOQrxRBKk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1" y="1600201"/>
            <a:ext cx="2886075" cy="158115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503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10515600" cy="1325563"/>
          </a:xfrm>
        </p:spPr>
        <p:txBody>
          <a:bodyPr/>
          <a:lstStyle/>
          <a:p>
            <a:r>
              <a:rPr lang="en-US" b="1" dirty="0" smtClean="0"/>
              <a:t>Discussion</a:t>
            </a:r>
            <a:endParaRPr lang="en-US" b="1" dirty="0"/>
          </a:p>
        </p:txBody>
      </p:sp>
      <p:sp>
        <p:nvSpPr>
          <p:cNvPr id="8" name="Title 1"/>
          <p:cNvSpPr txBox="1">
            <a:spLocks/>
          </p:cNvSpPr>
          <p:nvPr/>
        </p:nvSpPr>
        <p:spPr>
          <a:xfrm>
            <a:off x="0" y="2895600"/>
            <a:ext cx="1206366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Questions and Discussion</a:t>
            </a:r>
            <a:endParaRPr lang="en-US" b="1" dirty="0"/>
          </a:p>
        </p:txBody>
      </p:sp>
      <p:graphicFrame>
        <p:nvGraphicFramePr>
          <p:cNvPr id="9" name="Diagram 8"/>
          <p:cNvGraphicFramePr/>
          <p:nvPr>
            <p:custDataLst>
              <p:custData r:id="rId1"/>
            </p:custDataLst>
            <p:extLst>
              <p:ext uri="{D42A27DB-BD31-4B8C-83A1-F6EECF244321}">
                <p14:modId xmlns:p14="http://schemas.microsoft.com/office/powerpoint/2010/main" val="3374315396"/>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7410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3"/>
          </a:xfrm>
        </p:spPr>
        <p:txBody>
          <a:bodyPr/>
          <a:lstStyle/>
          <a:p>
            <a:r>
              <a:rPr lang="en-US" b="1" dirty="0" smtClean="0"/>
              <a:t>Strengths and Weaknesses</a:t>
            </a:r>
            <a:endParaRPr lang="en-US" b="1" dirty="0"/>
          </a:p>
        </p:txBody>
      </p:sp>
      <p:graphicFrame>
        <p:nvGraphicFramePr>
          <p:cNvPr id="26" name="Diagram 2"/>
          <p:cNvGraphicFramePr/>
          <p:nvPr>
            <p:extLst>
              <p:ext uri="{D42A27DB-BD31-4B8C-83A1-F6EECF244321}">
                <p14:modId xmlns:p14="http://schemas.microsoft.com/office/powerpoint/2010/main" val="3991154634"/>
              </p:ext>
            </p:extLst>
          </p:nvPr>
        </p:nvGraphicFramePr>
        <p:xfrm>
          <a:off x="1551638" y="6518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custDataLst>
              <p:custData r:id="rId1"/>
            </p:custDataLst>
            <p:extLst>
              <p:ext uri="{D42A27DB-BD31-4B8C-83A1-F6EECF244321}">
                <p14:modId xmlns:p14="http://schemas.microsoft.com/office/powerpoint/2010/main" val="2818019425"/>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66566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Technical Concerns</a:t>
            </a:r>
            <a:endParaRPr lang="en-US" b="1" dirty="0"/>
          </a:p>
        </p:txBody>
      </p:sp>
      <p:graphicFrame>
        <p:nvGraphicFramePr>
          <p:cNvPr id="4" name="Diagram 3"/>
          <p:cNvGraphicFramePr/>
          <p:nvPr>
            <p:custDataLst>
              <p:custData r:id="rId1"/>
            </p:custDataLst>
            <p:extLst>
              <p:ext uri="{D42A27DB-BD31-4B8C-83A1-F6EECF244321}">
                <p14:modId xmlns:p14="http://schemas.microsoft.com/office/powerpoint/2010/main" val="238617504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763781081"/>
              </p:ext>
            </p:extLst>
          </p:nvPr>
        </p:nvGraphicFramePr>
        <p:xfrm>
          <a:off x="1409430" y="972766"/>
          <a:ext cx="8128000" cy="45235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1222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Operational Risk</a:t>
            </a:r>
            <a:endParaRPr lang="en-US" b="1" dirty="0"/>
          </a:p>
        </p:txBody>
      </p:sp>
      <p:graphicFrame>
        <p:nvGraphicFramePr>
          <p:cNvPr id="9" name="Diagram 8"/>
          <p:cNvGraphicFramePr/>
          <p:nvPr>
            <p:extLst>
              <p:ext uri="{D42A27DB-BD31-4B8C-83A1-F6EECF244321}">
                <p14:modId xmlns:p14="http://schemas.microsoft.com/office/powerpoint/2010/main" val="3775980720"/>
              </p:ext>
            </p:extLst>
          </p:nvPr>
        </p:nvGraphicFramePr>
        <p:xfrm>
          <a:off x="447899" y="708338"/>
          <a:ext cx="11047415" cy="473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custDataLst>
              <p:custData r:id="rId1"/>
            </p:custDataLst>
            <p:extLst>
              <p:ext uri="{D42A27DB-BD31-4B8C-83A1-F6EECF244321}">
                <p14:modId xmlns:p14="http://schemas.microsoft.com/office/powerpoint/2010/main" val="238617504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1929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Tools Used</a:t>
            </a:r>
            <a:endParaRPr lang="en-US" b="1" dirty="0"/>
          </a:p>
        </p:txBody>
      </p:sp>
      <p:graphicFrame>
        <p:nvGraphicFramePr>
          <p:cNvPr id="8" name="Diagram 7"/>
          <p:cNvGraphicFramePr/>
          <p:nvPr>
            <p:extLst>
              <p:ext uri="{D42A27DB-BD31-4B8C-83A1-F6EECF244321}">
                <p14:modId xmlns:p14="http://schemas.microsoft.com/office/powerpoint/2010/main" val="4292732621"/>
              </p:ext>
            </p:extLst>
          </p:nvPr>
        </p:nvGraphicFramePr>
        <p:xfrm>
          <a:off x="955343" y="0"/>
          <a:ext cx="9826388" cy="5981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custDataLst>
              <p:custData r:id="rId1"/>
            </p:custDataLst>
            <p:extLst>
              <p:ext uri="{D42A27DB-BD31-4B8C-83A1-F6EECF244321}">
                <p14:modId xmlns:p14="http://schemas.microsoft.com/office/powerpoint/2010/main" val="238617504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3131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oryboard Layout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7f2b4ce3-662b-45b7-850f-86524a04de44" Revision="1" Stencil="System.MyShapes" StencilVersion="1.0"/>
</Control>
</file>

<file path=customXml/item10.xml><?xml version="1.0" encoding="utf-8"?>
<Control xmlns="http://schemas.microsoft.com/VisualStudio/2011/storyboarding/control">
  <Id Name="7f2b4ce3-662b-45b7-850f-86524a04de44" Revision="1" Stencil="System.MyShapes" StencilVersion="1.0"/>
</Control>
</file>

<file path=customXml/item11.xml><?xml version="1.0" encoding="utf-8"?>
<Control xmlns="http://schemas.microsoft.com/VisualStudio/2011/storyboarding/control">
  <Id Name="7f2b4ce3-662b-45b7-850f-86524a04de44" Revision="1" Stencil="System.MyShapes" StencilVersion="1.0"/>
</Control>
</file>

<file path=customXml/item12.xml><?xml version="1.0" encoding="utf-8"?>
<Control xmlns="http://schemas.microsoft.com/VisualStudio/2011/storyboarding/control">
  <Id Name="7f2b4ce3-662b-45b7-850f-86524a04de44" Revision="1" Stencil="System.MyShapes" StencilVersion="1.0"/>
</Control>
</file>

<file path=customXml/item13.xml><?xml version="1.0" encoding="utf-8"?>
<Control xmlns="http://schemas.microsoft.com/VisualStudio/2011/storyboarding/control">
  <Id Name="7f2b4ce3-662b-45b7-850f-86524a04de44" Revision="1" Stencil="System.MyShapes" StencilVersion="1.0"/>
</Control>
</file>

<file path=customXml/item14.xml><?xml version="1.0" encoding="utf-8"?>
<Control xmlns="http://schemas.microsoft.com/VisualStudio/2011/storyboarding/control">
  <Id Name="7f2b4ce3-662b-45b7-850f-86524a04de44" Revision="1" Stencil="System.MyShapes" StencilVersion="1.0"/>
</Control>
</file>

<file path=customXml/item15.xml><?xml version="1.0" encoding="utf-8"?>
<Control xmlns="http://schemas.microsoft.com/VisualStudio/2011/storyboarding/control">
  <Id Name="7f2b4ce3-662b-45b7-850f-86524a04de44" Revision="1" Stencil="System.MyShapes" StencilVersion="1.0"/>
</Control>
</file>

<file path=customXml/item16.xml><?xml version="1.0" encoding="utf-8"?>
<Control xmlns="http://schemas.microsoft.com/VisualStudio/2011/storyboarding/control">
  <Id Name="7f2b4ce3-662b-45b7-850f-86524a04de44" Revision="1" Stencil="System.MyShapes" StencilVersion="1.0"/>
</Control>
</file>

<file path=customXml/item17.xml><?xml version="1.0" encoding="utf-8"?>
<Control xmlns="http://schemas.microsoft.com/VisualStudio/2011/storyboarding/control">
  <Id Name="7f2b4ce3-662b-45b7-850f-86524a04de44" Revision="1" Stencil="System.MyShapes" StencilVersion="1.0"/>
</Control>
</file>

<file path=customXml/item18.xml><?xml version="1.0" encoding="utf-8"?>
<Control xmlns="http://schemas.microsoft.com/VisualStudio/2011/storyboarding/control">
  <Id Name="7f2b4ce3-662b-45b7-850f-86524a04de44" Revision="1" Stencil="System.MyShapes" StencilVersion="1.0"/>
</Control>
</file>

<file path=customXml/item19.xml><?xml version="1.0" encoding="utf-8"?>
<Control xmlns="http://schemas.microsoft.com/VisualStudio/2011/storyboarding/control">
  <Id Name="7f2b4ce3-662b-45b7-850f-86524a04de44" Revision="1" Stencil="System.MyShapes" StencilVersion="1.0"/>
</Control>
</file>

<file path=customXml/item2.xml><?xml version="1.0" encoding="utf-8"?>
<Control xmlns="http://schemas.microsoft.com/VisualStudio/2011/storyboarding/control">
  <Id Name="7f2b4ce3-662b-45b7-850f-86524a04de44" Revision="1" Stencil="System.MyShapes" StencilVersion="1.0"/>
</Control>
</file>

<file path=customXml/item20.xml><?xml version="1.0" encoding="utf-8"?>
<Control xmlns="http://schemas.microsoft.com/VisualStudio/2011/storyboarding/control">
  <Id Name="7f2b4ce3-662b-45b7-850f-86524a04de44" Revision="1" Stencil="System.MyShapes" StencilVersion="1.0"/>
</Control>
</file>

<file path=customXml/item21.xml><?xml version="1.0" encoding="utf-8"?>
<Control xmlns="http://schemas.microsoft.com/VisualStudio/2011/storyboarding/control">
  <Id Name="7f2b4ce3-662b-45b7-850f-86524a04de44" Revision="1" Stencil="System.MyShapes" StencilVersion="1.0"/>
</Control>
</file>

<file path=customXml/item22.xml><?xml version="1.0" encoding="utf-8"?>
<Control xmlns="http://schemas.microsoft.com/VisualStudio/2011/storyboarding/control">
  <Id Name="7f2b4ce3-662b-45b7-850f-86524a04de44" Revision="1" Stencil="System.MyShapes" StencilVersion="1.0"/>
</Control>
</file>

<file path=customXml/item23.xml><?xml version="1.0" encoding="utf-8"?>
<Control xmlns="http://schemas.microsoft.com/VisualStudio/2011/storyboarding/control">
  <Id Name="7f2b4ce3-662b-45b7-850f-86524a04de44" Revision="1" Stencil="System.MyShapes" StencilVersion="1.0"/>
</Control>
</file>

<file path=customXml/item24.xml><?xml version="1.0" encoding="utf-8"?>
<Control xmlns="http://schemas.microsoft.com/VisualStudio/2011/storyboarding/control">
  <Id Name="7f2b4ce3-662b-45b7-850f-86524a04de44" Revision="1" Stencil="System.MyShapes" StencilVersion="1.0"/>
</Control>
</file>

<file path=customXml/item25.xml><?xml version="1.0" encoding="utf-8"?>
<Control xmlns="http://schemas.microsoft.com/VisualStudio/2011/storyboarding/control">
  <Id Name="7f2b4ce3-662b-45b7-850f-86524a04de44" Revision="1" Stencil="System.MyShapes" StencilVersion="1.0"/>
</Control>
</file>

<file path=customXml/item26.xml><?xml version="1.0" encoding="utf-8"?>
<Control xmlns="http://schemas.microsoft.com/VisualStudio/2011/storyboarding/control">
  <Id Name="7f2b4ce3-662b-45b7-850f-86524a04de44" Revision="1" Stencil="System.MyShapes" StencilVersion="1.0"/>
</Control>
</file>

<file path=customXml/item27.xml><?xml version="1.0" encoding="utf-8"?>
<Control xmlns="http://schemas.microsoft.com/VisualStudio/2011/storyboarding/control">
  <Id Name="7f2b4ce3-662b-45b7-850f-86524a04de44" Revision="1" Stencil="System.MyShapes" StencilVersion="1.0"/>
</Control>
</file>

<file path=customXml/item28.xml><?xml version="1.0" encoding="utf-8"?>
<Control xmlns="http://schemas.microsoft.com/VisualStudio/2011/storyboarding/control">
  <Id Name="7f2b4ce3-662b-45b7-850f-86524a04de44" Revision="1" Stencil="System.MyShapes" StencilVersion="1.0"/>
</Control>
</file>

<file path=customXml/item29.xml><?xml version="1.0" encoding="utf-8"?>
<Control xmlns="http://schemas.microsoft.com/VisualStudio/2011/storyboarding/control">
  <Id Name="7f2b4ce3-662b-45b7-850f-86524a04de44" Revision="1" Stencil="System.MyShapes" StencilVersion="1.0"/>
</Control>
</file>

<file path=customXml/item3.xml><?xml version="1.0" encoding="utf-8"?>
<Control xmlns="http://schemas.microsoft.com/VisualStudio/2011/storyboarding/control">
  <Id Name="7f2b4ce3-662b-45b7-850f-86524a04de44" Revision="1" Stencil="System.MyShapes" StencilVersion="1.0"/>
</Control>
</file>

<file path=customXml/item30.xml><?xml version="1.0" encoding="utf-8"?>
<Control xmlns="http://schemas.microsoft.com/VisualStudio/2011/storyboarding/control">
  <Id Name="7f2b4ce3-662b-45b7-850f-86524a04de44" Revision="1" Stencil="System.MyShapes" StencilVersion="1.0"/>
</Control>
</file>

<file path=customXml/item31.xml><?xml version="1.0" encoding="utf-8"?>
<Control xmlns="http://schemas.microsoft.com/VisualStudio/2011/storyboarding/control">
  <Id Name="7f2b4ce3-662b-45b7-850f-86524a04de44" Revision="1" Stencil="System.MyShapes" StencilVersion="1.0"/>
</Control>
</file>

<file path=customXml/item32.xml><?xml version="1.0" encoding="utf-8"?>
<Control xmlns="http://schemas.microsoft.com/VisualStudio/2011/storyboarding/control">
  <Id Name="7f2b4ce3-662b-45b7-850f-86524a04de44" Revision="1" Stencil="System.MyShapes" StencilVersion="1.0"/>
</Control>
</file>

<file path=customXml/item33.xml><?xml version="1.0" encoding="utf-8"?>
<Control xmlns="http://schemas.microsoft.com/VisualStudio/2011/storyboarding/control">
  <Id Name="7f2b4ce3-662b-45b7-850f-86524a04de44" Revision="1" Stencil="System.MyShapes" StencilVersion="1.0"/>
</Control>
</file>

<file path=customXml/item34.xml><?xml version="1.0" encoding="utf-8"?>
<Control xmlns="http://schemas.microsoft.com/VisualStudio/2011/storyboarding/control">
  <Id Name="7f2b4ce3-662b-45b7-850f-86524a04de44" Revision="1" Stencil="System.MyShapes" StencilVersion="1.0"/>
</Control>
</file>

<file path=customXml/item35.xml><?xml version="1.0" encoding="utf-8"?>
<Control xmlns="http://schemas.microsoft.com/VisualStudio/2011/storyboarding/control">
  <Id Name="7f2b4ce3-662b-45b7-850f-86524a04de44" Revision="1" Stencil="System.MyShapes" StencilVersion="1.0"/>
</Control>
</file>

<file path=customXml/item36.xml><?xml version="1.0" encoding="utf-8"?>
<Control xmlns="http://schemas.microsoft.com/VisualStudio/2011/storyboarding/control">
  <Id Name="7f2b4ce3-662b-45b7-850f-86524a04de44" Revision="1" Stencil="System.MyShapes" StencilVersion="1.0"/>
</Control>
</file>

<file path=customXml/item37.xml><?xml version="1.0" encoding="utf-8"?>
<Control xmlns="http://schemas.microsoft.com/VisualStudio/2011/storyboarding/control">
  <Id Name="7f2b4ce3-662b-45b7-850f-86524a04de44" Revision="1" Stencil="System.MyShapes" StencilVersion="1.0"/>
</Control>
</file>

<file path=customXml/item38.xml><?xml version="1.0" encoding="utf-8"?>
<Control xmlns="http://schemas.microsoft.com/VisualStudio/2011/storyboarding/control">
  <Id Name="7f2b4ce3-662b-45b7-850f-86524a04de44" Revision="1" Stencil="System.MyShapes" StencilVersion="1.0"/>
</Control>
</file>

<file path=customXml/item39.xml><?xml version="1.0" encoding="utf-8"?>
<Control xmlns="http://schemas.microsoft.com/VisualStudio/2011/storyboarding/control">
  <Id Name="7f2b4ce3-662b-45b7-850f-86524a04de44" Revision="1" Stencil="System.MyShapes" StencilVersion="1.0"/>
</Control>
</file>

<file path=customXml/item4.xml><?xml version="1.0" encoding="utf-8"?>
<Control xmlns="http://schemas.microsoft.com/VisualStudio/2011/storyboarding/control">
  <Id Name="7f2b4ce3-662b-45b7-850f-86524a04de44" Revision="1" Stencil="System.MyShapes" StencilVersion="1.0"/>
</Control>
</file>

<file path=customXml/item40.xml><?xml version="1.0" encoding="utf-8"?>
<Control xmlns="http://schemas.microsoft.com/VisualStudio/2011/storyboarding/control">
  <Id Name="7f2b4ce3-662b-45b7-850f-86524a04de44" Revision="1" Stencil="System.MyShapes" StencilVersion="1.0"/>
</Control>
</file>

<file path=customXml/item41.xml><?xml version="1.0" encoding="utf-8"?>
<Control xmlns="http://schemas.microsoft.com/VisualStudio/2011/storyboarding/control">
  <Id Name="7f2b4ce3-662b-45b7-850f-86524a04de44" Revision="1" Stencil="System.MyShapes" StencilVersion="1.0"/>
</Control>
</file>

<file path=customXml/item42.xml><?xml version="1.0" encoding="utf-8"?>
<Control xmlns="http://schemas.microsoft.com/VisualStudio/2011/storyboarding/control">
  <Id Name="7f2b4ce3-662b-45b7-850f-86524a04de44" Revision="1" Stencil="System.MyShapes" StencilVersion="1.0"/>
</Control>
</file>

<file path=customXml/item43.xml><?xml version="1.0" encoding="utf-8"?>
<Control xmlns="http://schemas.microsoft.com/VisualStudio/2011/storyboarding/control">
  <Id Name="7f2b4ce3-662b-45b7-850f-86524a04de44" Revision="1" Stencil="System.MyShapes" StencilVersion="1.0"/>
</Control>
</file>

<file path=customXml/item44.xml><?xml version="1.0" encoding="utf-8"?>
<Control xmlns="http://schemas.microsoft.com/VisualStudio/2011/storyboarding/control">
  <Id Name="7f2b4ce3-662b-45b7-850f-86524a04de44" Revision="1" Stencil="System.MyShapes" StencilVersion="1.0"/>
</Control>
</file>

<file path=customXml/item45.xml><?xml version="1.0" encoding="utf-8"?>
<Control xmlns="http://schemas.microsoft.com/VisualStudio/2011/storyboarding/control">
  <Id Name="7f2b4ce3-662b-45b7-850f-86524a04de44" Revision="1" Stencil="System.MyShapes" StencilVersion="1.0"/>
</Control>
</file>

<file path=customXml/item46.xml><?xml version="1.0" encoding="utf-8"?>
<Control xmlns="http://schemas.microsoft.com/VisualStudio/2011/storyboarding/control">
  <Id Name="7f2b4ce3-662b-45b7-850f-86524a04de44" Revision="1" Stencil="System.MyShapes" StencilVersion="1.0"/>
</Control>
</file>

<file path=customXml/item47.xml><?xml version="1.0" encoding="utf-8"?>
<Control xmlns="http://schemas.microsoft.com/VisualStudio/2011/storyboarding/control">
  <Id Name="7f2b4ce3-662b-45b7-850f-86524a04de44" Revision="1" Stencil="System.MyShapes" StencilVersion="1.0"/>
</Control>
</file>

<file path=customXml/item48.xml><?xml version="1.0" encoding="utf-8"?>
<Control xmlns="http://schemas.microsoft.com/VisualStudio/2011/storyboarding/control">
  <Id Name="7f2b4ce3-662b-45b7-850f-86524a04de44" Revision="1" Stencil="System.MyShapes" StencilVersion="1.0"/>
</Control>
</file>

<file path=customXml/item49.xml><?xml version="1.0" encoding="utf-8"?>
<Control xmlns="http://schemas.microsoft.com/VisualStudio/2011/storyboarding/control">
  <Id Name="7f2b4ce3-662b-45b7-850f-86524a04de44" Revision="1" Stencil="System.MyShapes" StencilVersion="1.0"/>
</Control>
</file>

<file path=customXml/item5.xml><?xml version="1.0" encoding="utf-8"?>
<Control xmlns="http://schemas.microsoft.com/VisualStudio/2011/storyboarding/control">
  <Id Name="7f2b4ce3-662b-45b7-850f-86524a04de44" Revision="1" Stencil="System.MyShapes" StencilVersion="1.0"/>
</Control>
</file>

<file path=customXml/item50.xml><?xml version="1.0" encoding="utf-8"?>
<Control xmlns="http://schemas.microsoft.com/VisualStudio/2011/storyboarding/control">
  <Id Name="7f2b4ce3-662b-45b7-850f-86524a04de44" Revision="1" Stencil="System.MyShapes" StencilVersion="1.0"/>
</Control>
</file>

<file path=customXml/item51.xml><?xml version="1.0" encoding="utf-8"?>
<Control xmlns="http://schemas.microsoft.com/VisualStudio/2011/storyboarding/control">
  <Id Name="7f2b4ce3-662b-45b7-850f-86524a04de44" Revision="1" Stencil="System.MyShapes" StencilVersion="1.0"/>
</Control>
</file>

<file path=customXml/item52.xml><?xml version="1.0" encoding="utf-8"?>
<Control xmlns="http://schemas.microsoft.com/VisualStudio/2011/storyboarding/control">
  <Id Name="7f2b4ce3-662b-45b7-850f-86524a04de44" Revision="1" Stencil="System.MyShapes" StencilVersion="1.0"/>
</Control>
</file>

<file path=customXml/item53.xml><?xml version="1.0" encoding="utf-8"?>
<Control xmlns="http://schemas.microsoft.com/VisualStudio/2011/storyboarding/control">
  <Id Name="7f2b4ce3-662b-45b7-850f-86524a04de44" Revision="1" Stencil="System.MyShapes" StencilVersion="1.0"/>
</Control>
</file>

<file path=customXml/item54.xml><?xml version="1.0" encoding="utf-8"?>
<Control xmlns="http://schemas.microsoft.com/VisualStudio/2011/storyboarding/control">
  <Id Name="7f2b4ce3-662b-45b7-850f-86524a04de44" Revision="1" Stencil="System.MyShapes" StencilVersion="1.0"/>
</Control>
</file>

<file path=customXml/item55.xml><?xml version="1.0" encoding="utf-8"?>
<Control xmlns="http://schemas.microsoft.com/VisualStudio/2011/storyboarding/control">
  <Id Name="7f2b4ce3-662b-45b7-850f-86524a04de44" Revision="1" Stencil="System.MyShapes" StencilVersion="1.0"/>
</Control>
</file>

<file path=customXml/item56.xml><?xml version="1.0" encoding="utf-8"?>
<Control xmlns="http://schemas.microsoft.com/VisualStudio/2011/storyboarding/control">
  <Id Name="7f2b4ce3-662b-45b7-850f-86524a04de44" Revision="1" Stencil="System.MyShapes" StencilVersion="1.0"/>
</Control>
</file>

<file path=customXml/item6.xml><?xml version="1.0" encoding="utf-8"?>
<Control xmlns="http://schemas.microsoft.com/VisualStudio/2011/storyboarding/control">
  <Id Name="7f2b4ce3-662b-45b7-850f-86524a04de44" Revision="1" Stencil="System.MyShapes" StencilVersion="1.0"/>
</Control>
</file>

<file path=customXml/item7.xml><?xml version="1.0" encoding="utf-8"?>
<Control xmlns="http://schemas.microsoft.com/VisualStudio/2011/storyboarding/control">
  <Id Name="7f2b4ce3-662b-45b7-850f-86524a04de44" Revision="1" Stencil="System.MyShapes" StencilVersion="1.0"/>
</Control>
</file>

<file path=customXml/item8.xml><?xml version="1.0" encoding="utf-8"?>
<Control xmlns="http://schemas.microsoft.com/VisualStudio/2011/storyboarding/control">
  <Id Name="7f2b4ce3-662b-45b7-850f-86524a04de44" Revision="1" Stencil="System.MyShapes" StencilVersion="1.0"/>
</Control>
</file>

<file path=customXml/item9.xml><?xml version="1.0" encoding="utf-8"?>
<Control xmlns="http://schemas.microsoft.com/VisualStudio/2011/storyboarding/control">
  <Id Name="7f2b4ce3-662b-45b7-850f-86524a04de44" Revision="1" Stencil="System.MyShapes" StencilVersion="1.0"/>
</Control>
</file>

<file path=customXml/itemProps1.xml><?xml version="1.0" encoding="utf-8"?>
<ds:datastoreItem xmlns:ds="http://schemas.openxmlformats.org/officeDocument/2006/customXml" ds:itemID="{2EC64A31-8852-46C0-BE15-B77AD9B6EF24}">
  <ds:schemaRefs>
    <ds:schemaRef ds:uri="http://schemas.microsoft.com/VisualStudio/2011/storyboarding/control"/>
  </ds:schemaRefs>
</ds:datastoreItem>
</file>

<file path=customXml/itemProps10.xml><?xml version="1.0" encoding="utf-8"?>
<ds:datastoreItem xmlns:ds="http://schemas.openxmlformats.org/officeDocument/2006/customXml" ds:itemID="{8C0C1BAB-ECA1-47C0-9344-F2D69C0BCC0A}">
  <ds:schemaRefs>
    <ds:schemaRef ds:uri="http://schemas.microsoft.com/VisualStudio/2011/storyboarding/control"/>
  </ds:schemaRefs>
</ds:datastoreItem>
</file>

<file path=customXml/itemProps11.xml><?xml version="1.0" encoding="utf-8"?>
<ds:datastoreItem xmlns:ds="http://schemas.openxmlformats.org/officeDocument/2006/customXml" ds:itemID="{974787A9-F248-4087-8E17-2860B13CB144}">
  <ds:schemaRefs>
    <ds:schemaRef ds:uri="http://schemas.microsoft.com/VisualStudio/2011/storyboarding/control"/>
  </ds:schemaRefs>
</ds:datastoreItem>
</file>

<file path=customXml/itemProps12.xml><?xml version="1.0" encoding="utf-8"?>
<ds:datastoreItem xmlns:ds="http://schemas.openxmlformats.org/officeDocument/2006/customXml" ds:itemID="{612D2EE1-BCF7-42A6-9261-488F4CDE9AFA}">
  <ds:schemaRefs>
    <ds:schemaRef ds:uri="http://schemas.microsoft.com/VisualStudio/2011/storyboarding/control"/>
  </ds:schemaRefs>
</ds:datastoreItem>
</file>

<file path=customXml/itemProps13.xml><?xml version="1.0" encoding="utf-8"?>
<ds:datastoreItem xmlns:ds="http://schemas.openxmlformats.org/officeDocument/2006/customXml" ds:itemID="{47A38B6D-EDB2-4819-B7B2-30BB6BE535C4}">
  <ds:schemaRefs>
    <ds:schemaRef ds:uri="http://schemas.microsoft.com/VisualStudio/2011/storyboarding/control"/>
  </ds:schemaRefs>
</ds:datastoreItem>
</file>

<file path=customXml/itemProps14.xml><?xml version="1.0" encoding="utf-8"?>
<ds:datastoreItem xmlns:ds="http://schemas.openxmlformats.org/officeDocument/2006/customXml" ds:itemID="{93FAC9B0-DA67-E74B-B261-D6D87E4D94B5}">
  <ds:schemaRefs>
    <ds:schemaRef ds:uri="http://schemas.microsoft.com/VisualStudio/2011/storyboarding/control"/>
  </ds:schemaRefs>
</ds:datastoreItem>
</file>

<file path=customXml/itemProps15.xml><?xml version="1.0" encoding="utf-8"?>
<ds:datastoreItem xmlns:ds="http://schemas.openxmlformats.org/officeDocument/2006/customXml" ds:itemID="{7622F2EE-1C81-46A2-B6B1-C7222DD35818}">
  <ds:schemaRefs>
    <ds:schemaRef ds:uri="http://schemas.microsoft.com/VisualStudio/2011/storyboarding/control"/>
  </ds:schemaRefs>
</ds:datastoreItem>
</file>

<file path=customXml/itemProps16.xml><?xml version="1.0" encoding="utf-8"?>
<ds:datastoreItem xmlns:ds="http://schemas.openxmlformats.org/officeDocument/2006/customXml" ds:itemID="{F13198C3-5919-43AD-A49A-057306BE23B5}">
  <ds:schemaRefs>
    <ds:schemaRef ds:uri="http://schemas.microsoft.com/VisualStudio/2011/storyboarding/control"/>
  </ds:schemaRefs>
</ds:datastoreItem>
</file>

<file path=customXml/itemProps17.xml><?xml version="1.0" encoding="utf-8"?>
<ds:datastoreItem xmlns:ds="http://schemas.openxmlformats.org/officeDocument/2006/customXml" ds:itemID="{A3CC1951-81AA-4CFB-9D15-161A61A4BAD0}">
  <ds:schemaRefs>
    <ds:schemaRef ds:uri="http://schemas.microsoft.com/VisualStudio/2011/storyboarding/control"/>
  </ds:schemaRefs>
</ds:datastoreItem>
</file>

<file path=customXml/itemProps18.xml><?xml version="1.0" encoding="utf-8"?>
<ds:datastoreItem xmlns:ds="http://schemas.openxmlformats.org/officeDocument/2006/customXml" ds:itemID="{D6C8F1EA-E403-4B0D-8C25-3BCF523B7422}">
  <ds:schemaRefs>
    <ds:schemaRef ds:uri="http://schemas.microsoft.com/VisualStudio/2011/storyboarding/control"/>
  </ds:schemaRefs>
</ds:datastoreItem>
</file>

<file path=customXml/itemProps19.xml><?xml version="1.0" encoding="utf-8"?>
<ds:datastoreItem xmlns:ds="http://schemas.openxmlformats.org/officeDocument/2006/customXml" ds:itemID="{FE91D316-D35E-4017-96B2-660FDDA9BB31}">
  <ds:schemaRefs>
    <ds:schemaRef ds:uri="http://schemas.microsoft.com/VisualStudio/2011/storyboarding/control"/>
  </ds:schemaRefs>
</ds:datastoreItem>
</file>

<file path=customXml/itemProps2.xml><?xml version="1.0" encoding="utf-8"?>
<ds:datastoreItem xmlns:ds="http://schemas.openxmlformats.org/officeDocument/2006/customXml" ds:itemID="{6C1E1A7B-B708-4CF0-98EA-78F08D49A9F5}">
  <ds:schemaRefs>
    <ds:schemaRef ds:uri="http://schemas.microsoft.com/VisualStudio/2011/storyboarding/control"/>
  </ds:schemaRefs>
</ds:datastoreItem>
</file>

<file path=customXml/itemProps20.xml><?xml version="1.0" encoding="utf-8"?>
<ds:datastoreItem xmlns:ds="http://schemas.openxmlformats.org/officeDocument/2006/customXml" ds:itemID="{1A7D9291-006E-4121-BD90-4350DDBCA95A}">
  <ds:schemaRefs>
    <ds:schemaRef ds:uri="http://schemas.microsoft.com/VisualStudio/2011/storyboarding/control"/>
  </ds:schemaRefs>
</ds:datastoreItem>
</file>

<file path=customXml/itemProps21.xml><?xml version="1.0" encoding="utf-8"?>
<ds:datastoreItem xmlns:ds="http://schemas.openxmlformats.org/officeDocument/2006/customXml" ds:itemID="{CA5E7AAF-0816-41BC-A8E1-ECFB11949606}">
  <ds:schemaRefs>
    <ds:schemaRef ds:uri="http://schemas.microsoft.com/VisualStudio/2011/storyboarding/control"/>
  </ds:schemaRefs>
</ds:datastoreItem>
</file>

<file path=customXml/itemProps22.xml><?xml version="1.0" encoding="utf-8"?>
<ds:datastoreItem xmlns:ds="http://schemas.openxmlformats.org/officeDocument/2006/customXml" ds:itemID="{7975B3AA-F155-4188-8DA0-342359B31DEC}">
  <ds:schemaRefs>
    <ds:schemaRef ds:uri="http://schemas.microsoft.com/VisualStudio/2011/storyboarding/control"/>
  </ds:schemaRefs>
</ds:datastoreItem>
</file>

<file path=customXml/itemProps23.xml><?xml version="1.0" encoding="utf-8"?>
<ds:datastoreItem xmlns:ds="http://schemas.openxmlformats.org/officeDocument/2006/customXml" ds:itemID="{79C9237A-C1BD-419E-9838-1247F95D865E}">
  <ds:schemaRefs>
    <ds:schemaRef ds:uri="http://schemas.microsoft.com/VisualStudio/2011/storyboarding/control"/>
  </ds:schemaRefs>
</ds:datastoreItem>
</file>

<file path=customXml/itemProps24.xml><?xml version="1.0" encoding="utf-8"?>
<ds:datastoreItem xmlns:ds="http://schemas.openxmlformats.org/officeDocument/2006/customXml" ds:itemID="{1410A58B-60A9-41C9-A454-A1D63B2F6692}">
  <ds:schemaRefs>
    <ds:schemaRef ds:uri="http://schemas.microsoft.com/VisualStudio/2011/storyboarding/control"/>
  </ds:schemaRefs>
</ds:datastoreItem>
</file>

<file path=customXml/itemProps25.xml><?xml version="1.0" encoding="utf-8"?>
<ds:datastoreItem xmlns:ds="http://schemas.openxmlformats.org/officeDocument/2006/customXml" ds:itemID="{4ED50403-335D-4F97-B23E-B3A480F76BC7}">
  <ds:schemaRefs>
    <ds:schemaRef ds:uri="http://schemas.microsoft.com/VisualStudio/2011/storyboarding/control"/>
  </ds:schemaRefs>
</ds:datastoreItem>
</file>

<file path=customXml/itemProps26.xml><?xml version="1.0" encoding="utf-8"?>
<ds:datastoreItem xmlns:ds="http://schemas.openxmlformats.org/officeDocument/2006/customXml" ds:itemID="{7F358C77-88B6-4D23-AEAF-97DD6708E118}">
  <ds:schemaRefs>
    <ds:schemaRef ds:uri="http://schemas.microsoft.com/VisualStudio/2011/storyboarding/control"/>
  </ds:schemaRefs>
</ds:datastoreItem>
</file>

<file path=customXml/itemProps27.xml><?xml version="1.0" encoding="utf-8"?>
<ds:datastoreItem xmlns:ds="http://schemas.openxmlformats.org/officeDocument/2006/customXml" ds:itemID="{10630625-FDDB-4A7A-89AA-579FA46208C6}">
  <ds:schemaRefs>
    <ds:schemaRef ds:uri="http://schemas.microsoft.com/VisualStudio/2011/storyboarding/control"/>
  </ds:schemaRefs>
</ds:datastoreItem>
</file>

<file path=customXml/itemProps28.xml><?xml version="1.0" encoding="utf-8"?>
<ds:datastoreItem xmlns:ds="http://schemas.openxmlformats.org/officeDocument/2006/customXml" ds:itemID="{B473C2E9-B310-476B-A213-CEF14D0DC729}">
  <ds:schemaRefs>
    <ds:schemaRef ds:uri="http://schemas.microsoft.com/VisualStudio/2011/storyboarding/control"/>
  </ds:schemaRefs>
</ds:datastoreItem>
</file>

<file path=customXml/itemProps29.xml><?xml version="1.0" encoding="utf-8"?>
<ds:datastoreItem xmlns:ds="http://schemas.openxmlformats.org/officeDocument/2006/customXml" ds:itemID="{CD972C56-B41D-425E-AC8B-F3E9ADA1C0CB}">
  <ds:schemaRefs>
    <ds:schemaRef ds:uri="http://schemas.microsoft.com/VisualStudio/2011/storyboarding/control"/>
  </ds:schemaRefs>
</ds:datastoreItem>
</file>

<file path=customXml/itemProps3.xml><?xml version="1.0" encoding="utf-8"?>
<ds:datastoreItem xmlns:ds="http://schemas.openxmlformats.org/officeDocument/2006/customXml" ds:itemID="{03851862-8438-4A40-B0DC-D6E88FFA4E4B}">
  <ds:schemaRefs>
    <ds:schemaRef ds:uri="http://schemas.microsoft.com/VisualStudio/2011/storyboarding/control"/>
  </ds:schemaRefs>
</ds:datastoreItem>
</file>

<file path=customXml/itemProps30.xml><?xml version="1.0" encoding="utf-8"?>
<ds:datastoreItem xmlns:ds="http://schemas.openxmlformats.org/officeDocument/2006/customXml" ds:itemID="{84CB9530-EFF0-42A9-837D-46B4C00744C9}">
  <ds:schemaRefs>
    <ds:schemaRef ds:uri="http://schemas.microsoft.com/VisualStudio/2011/storyboarding/control"/>
  </ds:schemaRefs>
</ds:datastoreItem>
</file>

<file path=customXml/itemProps31.xml><?xml version="1.0" encoding="utf-8"?>
<ds:datastoreItem xmlns:ds="http://schemas.openxmlformats.org/officeDocument/2006/customXml" ds:itemID="{A8F633DE-F4B8-4E72-A9E5-BA8AEE61624F}">
  <ds:schemaRefs>
    <ds:schemaRef ds:uri="http://schemas.microsoft.com/VisualStudio/2011/storyboarding/control"/>
  </ds:schemaRefs>
</ds:datastoreItem>
</file>

<file path=customXml/itemProps32.xml><?xml version="1.0" encoding="utf-8"?>
<ds:datastoreItem xmlns:ds="http://schemas.openxmlformats.org/officeDocument/2006/customXml" ds:itemID="{AE724891-8266-4B19-A830-DA3781E2863C}">
  <ds:schemaRefs>
    <ds:schemaRef ds:uri="http://schemas.microsoft.com/VisualStudio/2011/storyboarding/control"/>
  </ds:schemaRefs>
</ds:datastoreItem>
</file>

<file path=customXml/itemProps33.xml><?xml version="1.0" encoding="utf-8"?>
<ds:datastoreItem xmlns:ds="http://schemas.openxmlformats.org/officeDocument/2006/customXml" ds:itemID="{FE7CD8C3-4A99-4D3A-AA51-738D2559BC17}">
  <ds:schemaRefs>
    <ds:schemaRef ds:uri="http://schemas.microsoft.com/VisualStudio/2011/storyboarding/control"/>
  </ds:schemaRefs>
</ds:datastoreItem>
</file>

<file path=customXml/itemProps34.xml><?xml version="1.0" encoding="utf-8"?>
<ds:datastoreItem xmlns:ds="http://schemas.openxmlformats.org/officeDocument/2006/customXml" ds:itemID="{50861786-B074-4B3D-B336-E837E4DD72D6}">
  <ds:schemaRefs>
    <ds:schemaRef ds:uri="http://schemas.microsoft.com/VisualStudio/2011/storyboarding/control"/>
  </ds:schemaRefs>
</ds:datastoreItem>
</file>

<file path=customXml/itemProps35.xml><?xml version="1.0" encoding="utf-8"?>
<ds:datastoreItem xmlns:ds="http://schemas.openxmlformats.org/officeDocument/2006/customXml" ds:itemID="{A173FE38-B032-4ECF-9A98-E22E010C8A0C}">
  <ds:schemaRefs>
    <ds:schemaRef ds:uri="http://schemas.microsoft.com/VisualStudio/2011/storyboarding/control"/>
  </ds:schemaRefs>
</ds:datastoreItem>
</file>

<file path=customXml/itemProps36.xml><?xml version="1.0" encoding="utf-8"?>
<ds:datastoreItem xmlns:ds="http://schemas.openxmlformats.org/officeDocument/2006/customXml" ds:itemID="{5824A9AC-4D09-4B8F-A4CD-C6059886D91F}">
  <ds:schemaRefs>
    <ds:schemaRef ds:uri="http://schemas.microsoft.com/VisualStudio/2011/storyboarding/control"/>
  </ds:schemaRefs>
</ds:datastoreItem>
</file>

<file path=customXml/itemProps37.xml><?xml version="1.0" encoding="utf-8"?>
<ds:datastoreItem xmlns:ds="http://schemas.openxmlformats.org/officeDocument/2006/customXml" ds:itemID="{18B8AC94-B470-4C8C-9E26-7614B184B509}">
  <ds:schemaRefs>
    <ds:schemaRef ds:uri="http://schemas.microsoft.com/VisualStudio/2011/storyboarding/control"/>
  </ds:schemaRefs>
</ds:datastoreItem>
</file>

<file path=customXml/itemProps38.xml><?xml version="1.0" encoding="utf-8"?>
<ds:datastoreItem xmlns:ds="http://schemas.openxmlformats.org/officeDocument/2006/customXml" ds:itemID="{7ABFE6B6-3FEB-4840-8876-C901574E3A02}">
  <ds:schemaRefs>
    <ds:schemaRef ds:uri="http://schemas.microsoft.com/VisualStudio/2011/storyboarding/control"/>
  </ds:schemaRefs>
</ds:datastoreItem>
</file>

<file path=customXml/itemProps39.xml><?xml version="1.0" encoding="utf-8"?>
<ds:datastoreItem xmlns:ds="http://schemas.openxmlformats.org/officeDocument/2006/customXml" ds:itemID="{B6C48A71-F8A9-4493-80CE-39841C1217E6}">
  <ds:schemaRefs>
    <ds:schemaRef ds:uri="http://schemas.microsoft.com/VisualStudio/2011/storyboarding/control"/>
  </ds:schemaRefs>
</ds:datastoreItem>
</file>

<file path=customXml/itemProps4.xml><?xml version="1.0" encoding="utf-8"?>
<ds:datastoreItem xmlns:ds="http://schemas.openxmlformats.org/officeDocument/2006/customXml" ds:itemID="{56A232E4-8296-CB44-BC05-A26B579E9444}">
  <ds:schemaRefs>
    <ds:schemaRef ds:uri="http://schemas.microsoft.com/VisualStudio/2011/storyboarding/control"/>
  </ds:schemaRefs>
</ds:datastoreItem>
</file>

<file path=customXml/itemProps40.xml><?xml version="1.0" encoding="utf-8"?>
<ds:datastoreItem xmlns:ds="http://schemas.openxmlformats.org/officeDocument/2006/customXml" ds:itemID="{F4F2D165-43E9-465A-9E87-89F370A0A7CD}">
  <ds:schemaRefs>
    <ds:schemaRef ds:uri="http://schemas.microsoft.com/VisualStudio/2011/storyboarding/control"/>
  </ds:schemaRefs>
</ds:datastoreItem>
</file>

<file path=customXml/itemProps41.xml><?xml version="1.0" encoding="utf-8"?>
<ds:datastoreItem xmlns:ds="http://schemas.openxmlformats.org/officeDocument/2006/customXml" ds:itemID="{6EC0CB17-F250-456E-B358-88633D1CD445}">
  <ds:schemaRefs>
    <ds:schemaRef ds:uri="http://schemas.microsoft.com/VisualStudio/2011/storyboarding/control"/>
  </ds:schemaRefs>
</ds:datastoreItem>
</file>

<file path=customXml/itemProps42.xml><?xml version="1.0" encoding="utf-8"?>
<ds:datastoreItem xmlns:ds="http://schemas.openxmlformats.org/officeDocument/2006/customXml" ds:itemID="{71B8BF6B-D6C0-4470-B53C-3F2E4A87E212}">
  <ds:schemaRefs>
    <ds:schemaRef ds:uri="http://schemas.microsoft.com/VisualStudio/2011/storyboarding/control"/>
  </ds:schemaRefs>
</ds:datastoreItem>
</file>

<file path=customXml/itemProps43.xml><?xml version="1.0" encoding="utf-8"?>
<ds:datastoreItem xmlns:ds="http://schemas.openxmlformats.org/officeDocument/2006/customXml" ds:itemID="{0E113C1A-A733-4D4C-BB36-DB824C26A025}">
  <ds:schemaRefs>
    <ds:schemaRef ds:uri="http://schemas.microsoft.com/VisualStudio/2011/storyboarding/control"/>
  </ds:schemaRefs>
</ds:datastoreItem>
</file>

<file path=customXml/itemProps44.xml><?xml version="1.0" encoding="utf-8"?>
<ds:datastoreItem xmlns:ds="http://schemas.openxmlformats.org/officeDocument/2006/customXml" ds:itemID="{88439B7B-E406-479F-BE00-AE45615D625E}">
  <ds:schemaRefs>
    <ds:schemaRef ds:uri="http://schemas.microsoft.com/VisualStudio/2011/storyboarding/control"/>
  </ds:schemaRefs>
</ds:datastoreItem>
</file>

<file path=customXml/itemProps45.xml><?xml version="1.0" encoding="utf-8"?>
<ds:datastoreItem xmlns:ds="http://schemas.openxmlformats.org/officeDocument/2006/customXml" ds:itemID="{9EF3E5FE-5964-4DB8-9A29-229BC28B1F60}">
  <ds:schemaRefs>
    <ds:schemaRef ds:uri="http://schemas.microsoft.com/VisualStudio/2011/storyboarding/control"/>
  </ds:schemaRefs>
</ds:datastoreItem>
</file>

<file path=customXml/itemProps46.xml><?xml version="1.0" encoding="utf-8"?>
<ds:datastoreItem xmlns:ds="http://schemas.openxmlformats.org/officeDocument/2006/customXml" ds:itemID="{7B341DFA-9828-4E60-B7AC-DE4CF90549F5}">
  <ds:schemaRefs>
    <ds:schemaRef ds:uri="http://schemas.microsoft.com/VisualStudio/2011/storyboarding/control"/>
  </ds:schemaRefs>
</ds:datastoreItem>
</file>

<file path=customXml/itemProps47.xml><?xml version="1.0" encoding="utf-8"?>
<ds:datastoreItem xmlns:ds="http://schemas.openxmlformats.org/officeDocument/2006/customXml" ds:itemID="{E50D3DA3-51CE-43BD-A9FC-DC0251C29C4B}">
  <ds:schemaRefs>
    <ds:schemaRef ds:uri="http://schemas.microsoft.com/VisualStudio/2011/storyboarding/control"/>
  </ds:schemaRefs>
</ds:datastoreItem>
</file>

<file path=customXml/itemProps48.xml><?xml version="1.0" encoding="utf-8"?>
<ds:datastoreItem xmlns:ds="http://schemas.openxmlformats.org/officeDocument/2006/customXml" ds:itemID="{B9533787-6906-44C6-9402-8F8C81091415}">
  <ds:schemaRefs>
    <ds:schemaRef ds:uri="http://schemas.microsoft.com/VisualStudio/2011/storyboarding/control"/>
  </ds:schemaRefs>
</ds:datastoreItem>
</file>

<file path=customXml/itemProps49.xml><?xml version="1.0" encoding="utf-8"?>
<ds:datastoreItem xmlns:ds="http://schemas.openxmlformats.org/officeDocument/2006/customXml" ds:itemID="{03514316-9D48-4CAE-AA35-A0CBDA265084}">
  <ds:schemaRefs>
    <ds:schemaRef ds:uri="http://schemas.microsoft.com/VisualStudio/2011/storyboarding/control"/>
  </ds:schemaRefs>
</ds:datastoreItem>
</file>

<file path=customXml/itemProps5.xml><?xml version="1.0" encoding="utf-8"?>
<ds:datastoreItem xmlns:ds="http://schemas.openxmlformats.org/officeDocument/2006/customXml" ds:itemID="{EB8756A9-293D-4C32-A232-73F0D8F074FE}">
  <ds:schemaRefs>
    <ds:schemaRef ds:uri="http://schemas.microsoft.com/VisualStudio/2011/storyboarding/control"/>
  </ds:schemaRefs>
</ds:datastoreItem>
</file>

<file path=customXml/itemProps50.xml><?xml version="1.0" encoding="utf-8"?>
<ds:datastoreItem xmlns:ds="http://schemas.openxmlformats.org/officeDocument/2006/customXml" ds:itemID="{770041A6-A12A-41F9-80BE-045B26882818}">
  <ds:schemaRefs>
    <ds:schemaRef ds:uri="http://schemas.microsoft.com/VisualStudio/2011/storyboarding/control"/>
  </ds:schemaRefs>
</ds:datastoreItem>
</file>

<file path=customXml/itemProps51.xml><?xml version="1.0" encoding="utf-8"?>
<ds:datastoreItem xmlns:ds="http://schemas.openxmlformats.org/officeDocument/2006/customXml" ds:itemID="{59B5EF74-BE58-4D01-B766-2FB08A8B820B}">
  <ds:schemaRefs>
    <ds:schemaRef ds:uri="http://schemas.microsoft.com/VisualStudio/2011/storyboarding/control"/>
  </ds:schemaRefs>
</ds:datastoreItem>
</file>

<file path=customXml/itemProps52.xml><?xml version="1.0" encoding="utf-8"?>
<ds:datastoreItem xmlns:ds="http://schemas.openxmlformats.org/officeDocument/2006/customXml" ds:itemID="{345A7C05-082C-4534-9208-10A76F189349}">
  <ds:schemaRefs>
    <ds:schemaRef ds:uri="http://schemas.microsoft.com/VisualStudio/2011/storyboarding/control"/>
  </ds:schemaRefs>
</ds:datastoreItem>
</file>

<file path=customXml/itemProps53.xml><?xml version="1.0" encoding="utf-8"?>
<ds:datastoreItem xmlns:ds="http://schemas.openxmlformats.org/officeDocument/2006/customXml" ds:itemID="{487BBFB2-205A-42A5-BB5E-CA9344878528}">
  <ds:schemaRefs>
    <ds:schemaRef ds:uri="http://schemas.microsoft.com/VisualStudio/2011/storyboarding/control"/>
  </ds:schemaRefs>
</ds:datastoreItem>
</file>

<file path=customXml/itemProps54.xml><?xml version="1.0" encoding="utf-8"?>
<ds:datastoreItem xmlns:ds="http://schemas.openxmlformats.org/officeDocument/2006/customXml" ds:itemID="{C093F925-C717-4733-8490-C8F1DE8EEE53}">
  <ds:schemaRefs>
    <ds:schemaRef ds:uri="http://schemas.microsoft.com/VisualStudio/2011/storyboarding/control"/>
  </ds:schemaRefs>
</ds:datastoreItem>
</file>

<file path=customXml/itemProps55.xml><?xml version="1.0" encoding="utf-8"?>
<ds:datastoreItem xmlns:ds="http://schemas.openxmlformats.org/officeDocument/2006/customXml" ds:itemID="{9DEF096B-B3A7-4583-BD04-EEC3BC0B5A32}">
  <ds:schemaRefs>
    <ds:schemaRef ds:uri="http://schemas.microsoft.com/VisualStudio/2011/storyboarding/control"/>
  </ds:schemaRefs>
</ds:datastoreItem>
</file>

<file path=customXml/itemProps56.xml><?xml version="1.0" encoding="utf-8"?>
<ds:datastoreItem xmlns:ds="http://schemas.openxmlformats.org/officeDocument/2006/customXml" ds:itemID="{602FED22-B078-4188-9F3E-E8941B99FC72}">
  <ds:schemaRefs>
    <ds:schemaRef ds:uri="http://schemas.microsoft.com/VisualStudio/2011/storyboarding/control"/>
  </ds:schemaRefs>
</ds:datastoreItem>
</file>

<file path=customXml/itemProps6.xml><?xml version="1.0" encoding="utf-8"?>
<ds:datastoreItem xmlns:ds="http://schemas.openxmlformats.org/officeDocument/2006/customXml" ds:itemID="{65B8AB17-8FCC-4D7B-97D5-4A3325EA0A21}">
  <ds:schemaRefs>
    <ds:schemaRef ds:uri="http://schemas.microsoft.com/VisualStudio/2011/storyboarding/control"/>
  </ds:schemaRefs>
</ds:datastoreItem>
</file>

<file path=customXml/itemProps7.xml><?xml version="1.0" encoding="utf-8"?>
<ds:datastoreItem xmlns:ds="http://schemas.openxmlformats.org/officeDocument/2006/customXml" ds:itemID="{4A17A782-F7F3-4639-8B5B-6D6817F4D147}">
  <ds:schemaRefs>
    <ds:schemaRef ds:uri="http://schemas.microsoft.com/VisualStudio/2011/storyboarding/control"/>
  </ds:schemaRefs>
</ds:datastoreItem>
</file>

<file path=customXml/itemProps8.xml><?xml version="1.0" encoding="utf-8"?>
<ds:datastoreItem xmlns:ds="http://schemas.openxmlformats.org/officeDocument/2006/customXml" ds:itemID="{7A1935F3-CA3D-4CF2-B74C-FE838B494ABF}">
  <ds:schemaRefs>
    <ds:schemaRef ds:uri="http://schemas.microsoft.com/VisualStudio/2011/storyboarding/control"/>
  </ds:schemaRefs>
</ds:datastoreItem>
</file>

<file path=customXml/itemProps9.xml><?xml version="1.0" encoding="utf-8"?>
<ds:datastoreItem xmlns:ds="http://schemas.openxmlformats.org/officeDocument/2006/customXml" ds:itemID="{4FFBF141-197E-43DA-87DC-7E2A39D59F7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819</TotalTime>
  <Words>2975</Words>
  <Application>Microsoft Office PowerPoint</Application>
  <PresentationFormat>Widescreen</PresentationFormat>
  <Paragraphs>913</Paragraphs>
  <Slides>51</Slides>
  <Notes>19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9" baseType="lpstr">
      <vt:lpstr>Arial</vt:lpstr>
      <vt:lpstr>Calibri</vt:lpstr>
      <vt:lpstr>Calibri Light</vt:lpstr>
      <vt:lpstr>Times New Roman</vt:lpstr>
      <vt:lpstr>Wingdings</vt:lpstr>
      <vt:lpstr>Storyboard Layouts</vt:lpstr>
      <vt:lpstr>Custom Design</vt:lpstr>
      <vt:lpstr>Slide</vt:lpstr>
      <vt:lpstr>Group 1</vt:lpstr>
      <vt:lpstr>Project Management</vt:lpstr>
      <vt:lpstr>TAP Team - Roles</vt:lpstr>
      <vt:lpstr>TAP Team - Responsibilities</vt:lpstr>
      <vt:lpstr>Project Management</vt:lpstr>
      <vt:lpstr>Strengths and Weaknesses</vt:lpstr>
      <vt:lpstr>Technical Concerns</vt:lpstr>
      <vt:lpstr>Operational Risk</vt:lpstr>
      <vt:lpstr>Tools Used</vt:lpstr>
      <vt:lpstr>System Overview and Purpose</vt:lpstr>
      <vt:lpstr>System Purpose</vt:lpstr>
      <vt:lpstr>Shared Vision</vt:lpstr>
      <vt:lpstr>PowerPoint Presentation</vt:lpstr>
      <vt:lpstr>PowerPoint Presentation</vt:lpstr>
      <vt:lpstr>PowerPoint Presentation</vt:lpstr>
      <vt:lpstr>PowerPoint Presentation</vt:lpstr>
      <vt:lpstr>Element Relationship Diagram</vt:lpstr>
      <vt:lpstr>Life Cycle Plan – Incremental Commitment Spiral Model (ICSM)</vt:lpstr>
      <vt:lpstr>PowerPoint Presentation</vt:lpstr>
      <vt:lpstr>Requirements (new mandatory requirements)</vt:lpstr>
      <vt:lpstr>Requirements (continued mandatory requirements)</vt:lpstr>
      <vt:lpstr>Requirements (continued mandatory requirements)</vt:lpstr>
      <vt:lpstr>Requirements (lowered priority items)</vt:lpstr>
      <vt:lpstr>PowerPoint Presentation</vt:lpstr>
      <vt:lpstr>Use Case Diagram</vt:lpstr>
      <vt:lpstr>Class Diagram</vt:lpstr>
      <vt:lpstr>COTS</vt:lpstr>
      <vt:lpstr>PowerPoint Presentation</vt:lpstr>
      <vt:lpstr>App Prototype</vt:lpstr>
      <vt:lpstr>PowerPoint Presentation</vt:lpstr>
      <vt:lpstr>Life Cycle Plan – Exploration</vt:lpstr>
      <vt:lpstr>Life Cycle Plan – Valuation</vt:lpstr>
      <vt:lpstr>Life Cycle Plan – Foundation</vt:lpstr>
      <vt:lpstr>Life Cycle Plan – Foundation, Development, Operation</vt:lpstr>
      <vt:lpstr>Life Cycle Plan – NDI Intensive System</vt:lpstr>
      <vt:lpstr>Key Stakeholders Responsibilities</vt:lpstr>
      <vt:lpstr>Key Stakeholders Responsibilities</vt:lpstr>
      <vt:lpstr>Key Stakeholders Responsibilities</vt:lpstr>
      <vt:lpstr>Project Plan</vt:lpstr>
      <vt:lpstr>PowerPoint Presentation</vt:lpstr>
      <vt:lpstr>Security Risk</vt:lpstr>
      <vt:lpstr>Technology Risk</vt:lpstr>
      <vt:lpstr>Requirements Risks</vt:lpstr>
      <vt:lpstr>Platform Compatibility Risks</vt:lpstr>
      <vt:lpstr>Other Risks</vt:lpstr>
      <vt:lpstr>User Persona 1: Business Man</vt:lpstr>
      <vt:lpstr>User Persona 2: Student</vt:lpstr>
      <vt:lpstr>User Persona 3: Blue Collar Worker</vt:lpstr>
      <vt:lpstr>User Persona 4: Working Mom</vt:lpstr>
      <vt:lpstr>User Persona 5: Senior Citizen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Lizz Brooks</dc:creator>
  <cp:lastModifiedBy>Lizz Brooks</cp:lastModifiedBy>
  <cp:revision>116</cp:revision>
  <dcterms:created xsi:type="dcterms:W3CDTF">2013-10-15T22:47:45Z</dcterms:created>
  <dcterms:modified xsi:type="dcterms:W3CDTF">2013-11-02T01:37:52Z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