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846FE7-F0B8-1546-A320-0D56387B040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9103788-FF75-1D48-98CC-22A1CBA6ED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smtClean="0"/>
              <a:t>of </a:t>
            </a:r>
            <a:r>
              <a:rPr lang="en-US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Policy</a:t>
            </a:r>
          </a:p>
          <a:p>
            <a:r>
              <a:rPr lang="en-US" dirty="0" smtClean="0"/>
              <a:t>Mandatory attendance at meetings</a:t>
            </a:r>
          </a:p>
          <a:p>
            <a:r>
              <a:rPr lang="en-US" dirty="0" smtClean="0"/>
              <a:t>Meeting minutes/agenda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Horizontal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Asana management</a:t>
            </a:r>
          </a:p>
          <a:p>
            <a:r>
              <a:rPr lang="en-US" dirty="0" smtClean="0"/>
              <a:t>Too many forms of communication</a:t>
            </a:r>
          </a:p>
          <a:p>
            <a:r>
              <a:rPr lang="en-US" dirty="0" smtClean="0"/>
              <a:t>Bad meeting times</a:t>
            </a:r>
          </a:p>
          <a:p>
            <a:r>
              <a:rPr lang="en-US" dirty="0" smtClean="0"/>
              <a:t>Unable to establish persistent communication with TAP</a:t>
            </a:r>
          </a:p>
          <a:p>
            <a:r>
              <a:rPr lang="en-US" dirty="0" smtClean="0"/>
              <a:t>Poor use of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2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Streamline communication to one channel</a:t>
            </a:r>
          </a:p>
          <a:p>
            <a:r>
              <a:rPr lang="en-US" dirty="0" err="1" smtClean="0"/>
              <a:t>Whenisgood</a:t>
            </a:r>
            <a:r>
              <a:rPr lang="en-US" dirty="0" smtClean="0"/>
              <a:t> for meeting times</a:t>
            </a:r>
          </a:p>
          <a:p>
            <a:r>
              <a:rPr lang="en-US" dirty="0" smtClean="0"/>
              <a:t>Enforce frequent </a:t>
            </a:r>
            <a:r>
              <a:rPr lang="en-US" dirty="0" err="1" smtClean="0"/>
              <a:t>Git</a:t>
            </a:r>
            <a:r>
              <a:rPr lang="en-US" dirty="0" smtClean="0"/>
              <a:t> commits</a:t>
            </a:r>
          </a:p>
          <a:p>
            <a:r>
              <a:rPr lang="en-US" dirty="0" smtClean="0"/>
              <a:t>Clear expectations from </a:t>
            </a:r>
            <a:r>
              <a:rPr lang="en-US" dirty="0"/>
              <a:t>t</a:t>
            </a:r>
            <a:r>
              <a:rPr lang="en-US" dirty="0" smtClean="0"/>
              <a:t>eam members</a:t>
            </a:r>
          </a:p>
          <a:p>
            <a:r>
              <a:rPr lang="en-US" dirty="0" smtClean="0"/>
              <a:t>More specific Asana tasks</a:t>
            </a:r>
          </a:p>
        </p:txBody>
      </p:sp>
    </p:spTree>
    <p:extLst>
      <p:ext uri="{BB962C8B-B14F-4D97-AF65-F5344CB8AC3E}">
        <p14:creationId xmlns:p14="http://schemas.microsoft.com/office/powerpoint/2010/main" val="210942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in one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0"/>
          </a:xfrm>
        </p:spPr>
        <p:txBody>
          <a:bodyPr>
            <a:scene3d>
              <a:camera prst="orthographicFront">
                <a:rot lat="19799996" lon="1800000" rev="20999999"/>
              </a:camera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Stressful</a:t>
            </a:r>
          </a:p>
          <a:p>
            <a:pPr marL="0" indent="0"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84" y="2398183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1524000"/>
            <a:ext cx="449580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1295400"/>
            <a:ext cx="480060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12192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905000" y="31242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0" y="3048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Collaboration: 5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" y="1288214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Self Improvement: 3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7300" y="480862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Technical Excellence: 5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685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Product Sense: 4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404" y="980909"/>
            <a:ext cx="167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Business Value:  3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8100" y="5411035"/>
            <a:ext cx="148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Confidence: 4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7417" y="4988713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Supportive Culture: 5 </a:t>
            </a:r>
            <a:endParaRPr lang="en-US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</TotalTime>
  <Words>101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Retrospective Workshop </vt:lpstr>
      <vt:lpstr>Things to Continue</vt:lpstr>
      <vt:lpstr>Bad things</vt:lpstr>
      <vt:lpstr>Things to try </vt:lpstr>
      <vt:lpstr>Sprint in one word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 Workshop </dc:title>
  <dc:creator>Nakul Joshi</dc:creator>
  <cp:lastModifiedBy>Nakul Joshi</cp:lastModifiedBy>
  <cp:revision>3</cp:revision>
  <dcterms:created xsi:type="dcterms:W3CDTF">2013-11-06T00:09:01Z</dcterms:created>
  <dcterms:modified xsi:type="dcterms:W3CDTF">2013-11-06T00:24:54Z</dcterms:modified>
</cp:coreProperties>
</file>