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20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9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E049-3036-2947-9789-21F2D0A08634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0B7D-5ED3-C743-A237-A3354BB0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86126" y="842268"/>
            <a:ext cx="4315255" cy="4444582"/>
            <a:chOff x="1787214" y="429161"/>
            <a:chExt cx="5066861" cy="5118396"/>
          </a:xfrm>
        </p:grpSpPr>
        <p:sp>
          <p:nvSpPr>
            <p:cNvPr id="6" name="Rectangle 5"/>
            <p:cNvSpPr/>
            <p:nvPr/>
          </p:nvSpPr>
          <p:spPr>
            <a:xfrm>
              <a:off x="1787214" y="429161"/>
              <a:ext cx="5066861" cy="51183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rmAutofit fontScale="92500" lnSpcReduction="20000"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Ticket purchase through mobile application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Board metro through using smartphones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Historic ticket purchases(locally stored)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Train Schedules and Information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Ticket re-pricing facilities for administrators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Ability to add/change ticket types. 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  <a:p>
              <a:r>
                <a:rPr lang="en-US" u="sng" dirty="0" smtClean="0"/>
                <a:t>Support</a:t>
              </a:r>
            </a:p>
            <a:p>
              <a:endParaRPr lang="en-US" dirty="0" smtClean="0"/>
            </a:p>
            <a:p>
              <a:r>
                <a:rPr lang="en-US" dirty="0" smtClean="0"/>
                <a:t>Hardware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Host servers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QR Scanners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NFC Transponder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Individual Smartphones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  <a:p>
              <a:r>
                <a:rPr lang="en-US" dirty="0" smtClean="0"/>
                <a:t>Software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dirty="0" err="1" smtClean="0"/>
                <a:t>PhoneGap</a:t>
              </a:r>
              <a:endParaRPr lang="en-US" dirty="0" smtClean="0"/>
            </a:p>
            <a:p>
              <a:pPr marL="342900" indent="-342900">
                <a:buFont typeface="Arial"/>
                <a:buChar char="•"/>
              </a:pPr>
              <a:r>
                <a:rPr lang="en-US" dirty="0" smtClean="0"/>
                <a:t>Oracle Database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dirty="0" smtClean="0"/>
                <a:t>Siebel Web Interface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dirty="0" smtClean="0"/>
                <a:t>Metro API</a:t>
              </a:r>
            </a:p>
            <a:p>
              <a:pPr marL="342900" indent="-342900">
                <a:buFont typeface="Arial"/>
                <a:buChar char="•"/>
              </a:pP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87214" y="1980098"/>
              <a:ext cx="50668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endCxn id="16" idx="6"/>
          </p:cNvCxnSpPr>
          <p:nvPr/>
        </p:nvCxnSpPr>
        <p:spPr>
          <a:xfrm flipH="1" flipV="1">
            <a:off x="1606882" y="1205091"/>
            <a:ext cx="1179244" cy="272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85091" y="842268"/>
            <a:ext cx="1321791" cy="7256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Metro</a:t>
            </a:r>
          </a:p>
          <a:p>
            <a:pPr algn="ctr"/>
            <a:r>
              <a:rPr lang="en-US" dirty="0" smtClean="0"/>
              <a:t>Riders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5091" y="2572157"/>
            <a:ext cx="2099314" cy="803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pPr algn="ctr"/>
            <a:r>
              <a:rPr lang="en-US" dirty="0" smtClean="0"/>
              <a:t>TAP System Administrator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6"/>
            <a:endCxn id="6" idx="1"/>
          </p:cNvCxnSpPr>
          <p:nvPr/>
        </p:nvCxnSpPr>
        <p:spPr>
          <a:xfrm>
            <a:off x="2384405" y="2973853"/>
            <a:ext cx="401721" cy="907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420489" y="2128346"/>
            <a:ext cx="1606882" cy="758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dirty="0" smtClean="0"/>
              <a:t>LA Metro Schedule &amp; News Feed 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6" idx="3"/>
            <a:endCxn id="34" idx="2"/>
          </p:cNvCxnSpPr>
          <p:nvPr/>
        </p:nvCxnSpPr>
        <p:spPr>
          <a:xfrm flipV="1">
            <a:off x="7101381" y="2507366"/>
            <a:ext cx="319108" cy="5571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420489" y="3375548"/>
            <a:ext cx="1456237" cy="10694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rmAutofit fontScale="85000" lnSpcReduction="20000"/>
          </a:bodyPr>
          <a:lstStyle/>
          <a:p>
            <a:pPr algn="ctr"/>
            <a:r>
              <a:rPr lang="en-US" dirty="0" smtClean="0"/>
              <a:t>TAP LA Metro Pricing Database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 flipV="1">
            <a:off x="7101381" y="3754570"/>
            <a:ext cx="319108" cy="15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420489" y="599450"/>
            <a:ext cx="1606882" cy="9684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dirty="0" smtClean="0"/>
              <a:t>TAP  Purchasing &amp; Authorization System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53" idx="3"/>
          </p:cNvCxnSpPr>
          <p:nvPr/>
        </p:nvCxnSpPr>
        <p:spPr>
          <a:xfrm flipV="1">
            <a:off x="7101381" y="1426086"/>
            <a:ext cx="554430" cy="141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420489" y="4564586"/>
            <a:ext cx="1456237" cy="9135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dirty="0" smtClean="0"/>
              <a:t>TAP LA Metro Account Database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2"/>
          </p:cNvCxnSpPr>
          <p:nvPr/>
        </p:nvCxnSpPr>
        <p:spPr>
          <a:xfrm flipH="1" flipV="1">
            <a:off x="7101381" y="4962898"/>
            <a:ext cx="319108" cy="584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70" y="867833"/>
            <a:ext cx="479472" cy="40173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S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258" y="699732"/>
            <a:ext cx="3395185" cy="29502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9543" y="1146810"/>
            <a:ext cx="1062615" cy="2267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0815" y="689928"/>
            <a:ext cx="246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Mobile Application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936344" y="1869985"/>
            <a:ext cx="2092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Authentication and Authorization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6722" y="4150987"/>
            <a:ext cx="1386583" cy="1205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 Payment and Account Gateway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3142" y="2064196"/>
            <a:ext cx="634978" cy="8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5770" y="1743477"/>
            <a:ext cx="816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9455" y="1146810"/>
            <a:ext cx="226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Add Account Balance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6265" y="3957024"/>
            <a:ext cx="118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Update Account 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04670" y="4382984"/>
            <a:ext cx="120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Purchase Pass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27" name="Elbow Connector 26"/>
          <p:cNvCxnSpPr>
            <a:stCxn id="6" idx="2"/>
            <a:endCxn id="30" idx="0"/>
          </p:cNvCxnSpPr>
          <p:nvPr/>
        </p:nvCxnSpPr>
        <p:spPr>
          <a:xfrm rot="16200000" flipH="1">
            <a:off x="1146932" y="4198371"/>
            <a:ext cx="2338881" cy="7710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77066" y="5753334"/>
            <a:ext cx="1049656" cy="868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 Reader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3142" y="2709323"/>
            <a:ext cx="6349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2861" y="2243335"/>
            <a:ext cx="83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Purchase</a:t>
            </a:r>
          </a:p>
          <a:p>
            <a:r>
              <a:rPr lang="en-US" sz="1200" dirty="0" smtClean="0"/>
              <a:t>Pass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940220" y="419831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Use Ticket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05280" y="764520"/>
            <a:ext cx="933027" cy="41206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S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35553" y="699732"/>
            <a:ext cx="18790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Retrieve User Account Data</a:t>
            </a:r>
          </a:p>
        </p:txBody>
      </p:sp>
      <p:cxnSp>
        <p:nvCxnSpPr>
          <p:cNvPr id="49" name="Elbow Connector 48"/>
          <p:cNvCxnSpPr>
            <a:stCxn id="30" idx="3"/>
            <a:endCxn id="35" idx="2"/>
          </p:cNvCxnSpPr>
          <p:nvPr/>
        </p:nvCxnSpPr>
        <p:spPr>
          <a:xfrm flipV="1">
            <a:off x="3226722" y="4885151"/>
            <a:ext cx="3745072" cy="130227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06195" y="5818094"/>
            <a:ext cx="29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User Account Balance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36443" y="2039357"/>
            <a:ext cx="20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59904" y="1435700"/>
            <a:ext cx="17155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Ticket type and 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rice data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7410239" y="5610796"/>
            <a:ext cx="1555048" cy="1153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Metro</a:t>
            </a:r>
          </a:p>
          <a:p>
            <a:pPr algn="ctr"/>
            <a:r>
              <a:rPr lang="en-US" sz="1700" dirty="0" smtClean="0"/>
              <a:t>Administrator</a:t>
            </a:r>
            <a:endParaRPr lang="en-US" sz="1700" dirty="0"/>
          </a:p>
        </p:txBody>
      </p:sp>
      <p:sp>
        <p:nvSpPr>
          <p:cNvPr id="54" name="TextBox 53"/>
          <p:cNvSpPr txBox="1"/>
          <p:nvPr/>
        </p:nvSpPr>
        <p:spPr>
          <a:xfrm>
            <a:off x="7166174" y="4885151"/>
            <a:ext cx="14669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</a:p>
          <a:p>
            <a:r>
              <a:rPr lang="en-US" sz="1400" dirty="0" smtClean="0"/>
              <a:t>Ticket/</a:t>
            </a:r>
          </a:p>
          <a:p>
            <a:r>
              <a:rPr lang="en-US" sz="1400" dirty="0" smtClean="0"/>
              <a:t>Train Information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7632689" y="3958998"/>
            <a:ext cx="1205161" cy="7945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Control Panel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598556" y="4753532"/>
            <a:ext cx="0" cy="80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5" idx="1"/>
          </p:cNvCxnSpPr>
          <p:nvPr/>
        </p:nvCxnSpPr>
        <p:spPr>
          <a:xfrm flipH="1">
            <a:off x="7410239" y="4356265"/>
            <a:ext cx="222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536443" y="1292016"/>
            <a:ext cx="1968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3142" y="1565046"/>
            <a:ext cx="6349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5770" y="1039088"/>
            <a:ext cx="1123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Create Account</a:t>
            </a:r>
            <a:endParaRPr lang="en-US" sz="1200" dirty="0"/>
          </a:p>
        </p:txBody>
      </p:sp>
      <p:cxnSp>
        <p:nvCxnSpPr>
          <p:cNvPr id="57" name="Elbow Connector 56"/>
          <p:cNvCxnSpPr/>
          <p:nvPr/>
        </p:nvCxnSpPr>
        <p:spPr>
          <a:xfrm rot="16200000" flipH="1">
            <a:off x="2040710" y="2363483"/>
            <a:ext cx="2170858" cy="1327952"/>
          </a:xfrm>
          <a:prstGeom prst="bentConnector3">
            <a:avLst>
              <a:gd name="adj1" fmla="val -11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2020556" y="1922226"/>
            <a:ext cx="2632260" cy="1749059"/>
          </a:xfrm>
          <a:prstGeom prst="bentConnector3">
            <a:avLst>
              <a:gd name="adj1" fmla="val 1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6200000" flipH="1">
            <a:off x="1993341" y="2797588"/>
            <a:ext cx="1869552" cy="931911"/>
          </a:xfrm>
          <a:prstGeom prst="bentConnector3">
            <a:avLst>
              <a:gd name="adj1" fmla="val 7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026791" y="3948141"/>
            <a:ext cx="788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Use </a:t>
            </a:r>
          </a:p>
          <a:p>
            <a:r>
              <a:rPr lang="en-US" sz="1500" dirty="0"/>
              <a:t>Ticket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83142" y="3394275"/>
            <a:ext cx="6349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12861" y="2797333"/>
            <a:ext cx="83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Account Balance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429515" y="1603474"/>
            <a:ext cx="226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462156" y="1574200"/>
            <a:ext cx="226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Add Metro Passes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3141" y="3603616"/>
            <a:ext cx="107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Account Information</a:t>
            </a:r>
            <a:endParaRPr lang="en-US" sz="12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583142" y="3649961"/>
            <a:ext cx="6349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432288" y="1942028"/>
            <a:ext cx="150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Update Account Information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49" name="Elbow Connector 148"/>
          <p:cNvCxnSpPr>
            <a:stCxn id="9" idx="3"/>
          </p:cNvCxnSpPr>
          <p:nvPr/>
        </p:nvCxnSpPr>
        <p:spPr>
          <a:xfrm flipV="1">
            <a:off x="4613305" y="3805109"/>
            <a:ext cx="1891976" cy="948423"/>
          </a:xfrm>
          <a:prstGeom prst="bentConnector3">
            <a:avLst>
              <a:gd name="adj1" fmla="val 634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204670" y="2710207"/>
            <a:ext cx="1050080" cy="6235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Metro API</a:t>
            </a:r>
            <a:endParaRPr lang="en-US" dirty="0"/>
          </a:p>
        </p:txBody>
      </p:sp>
      <p:cxnSp>
        <p:nvCxnSpPr>
          <p:cNvPr id="156" name="Straight Arrow Connector 155"/>
          <p:cNvCxnSpPr>
            <a:stCxn id="154" idx="1"/>
          </p:cNvCxnSpPr>
          <p:nvPr/>
        </p:nvCxnSpPr>
        <p:spPr>
          <a:xfrm flipH="1" flipV="1">
            <a:off x="4536443" y="3005667"/>
            <a:ext cx="668227" cy="16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536443" y="2218588"/>
            <a:ext cx="18790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Metro Schedule &amp; News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520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168</Words>
  <Application>Microsoft Macintosh PowerPoint</Application>
  <PresentationFormat>On-screen Show (4:3)</PresentationFormat>
  <Paragraphs>89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Mukhopadhyay</dc:creator>
  <cp:lastModifiedBy>Rishi Mukhopadhyay</cp:lastModifiedBy>
  <cp:revision>34</cp:revision>
  <dcterms:created xsi:type="dcterms:W3CDTF">2013-09-16T01:23:36Z</dcterms:created>
  <dcterms:modified xsi:type="dcterms:W3CDTF">2013-12-04T08:03:04Z</dcterms:modified>
</cp:coreProperties>
</file>