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B690-BBD7-E845-B8B8-A24214E3FC03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1DE4-BA28-7A4E-92B5-2DC5D110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Creation Process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" r="516"/>
          <a:stretch/>
        </p:blipFill>
        <p:spPr>
          <a:xfrm>
            <a:off x="3077369" y="1760950"/>
            <a:ext cx="2989262" cy="4525963"/>
          </a:xfrm>
        </p:spPr>
      </p:pic>
    </p:spTree>
    <p:extLst>
      <p:ext uri="{BB962C8B-B14F-4D97-AF65-F5344CB8AC3E}">
        <p14:creationId xmlns:p14="http://schemas.microsoft.com/office/powerpoint/2010/main" val="12265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Account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7" y="2133230"/>
            <a:ext cx="2786765" cy="4171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29" y="2133230"/>
            <a:ext cx="2783870" cy="4171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16" y="2133230"/>
            <a:ext cx="2783869" cy="41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8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Credit Card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3" y="2103504"/>
            <a:ext cx="2935627" cy="439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50" y="2103504"/>
            <a:ext cx="2935626" cy="4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8" y="1417638"/>
            <a:ext cx="3393344" cy="50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Edit/Delete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7" y="1417638"/>
            <a:ext cx="3404746" cy="510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56" y="1417638"/>
            <a:ext cx="3404746" cy="51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55" y="1429705"/>
            <a:ext cx="3385290" cy="50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</Words>
  <Application>Microsoft Macintosh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Account Creation Process</vt:lpstr>
      <vt:lpstr>Create an Account</vt:lpstr>
      <vt:lpstr>Store Credit Card Information</vt:lpstr>
      <vt:lpstr>PowerPoint Presentation</vt:lpstr>
      <vt:lpstr>Edit/Delete Account</vt:lpstr>
      <vt:lpstr>Log Out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Hu</dc:creator>
  <cp:lastModifiedBy>Katherine Hu</cp:lastModifiedBy>
  <cp:revision>6</cp:revision>
  <dcterms:created xsi:type="dcterms:W3CDTF">2013-10-01T05:15:10Z</dcterms:created>
  <dcterms:modified xsi:type="dcterms:W3CDTF">2013-10-01T06:23:03Z</dcterms:modified>
</cp:coreProperties>
</file>