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AC63-FF22-401F-A5F7-EE2484D22273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6DF83-F79A-41EC-9DC3-6CE64836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7y5564t444t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6DF83-F79A-41EC-9DC3-6CE648360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331340"/>
              </p:ext>
            </p:extLst>
          </p:nvPr>
        </p:nvGraphicFramePr>
        <p:xfrm>
          <a:off x="152400" y="1143000"/>
          <a:ext cx="8763000" cy="5624595"/>
        </p:xfrm>
        <a:graphic>
          <a:graphicData uri="http://schemas.openxmlformats.org/drawingml/2006/table">
            <a:tbl>
              <a:tblPr/>
              <a:tblGrid>
                <a:gridCol w="1908852"/>
                <a:gridCol w="3352572"/>
                <a:gridCol w="3501576"/>
              </a:tblGrid>
              <a:tr h="4016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Risk Description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Risk Mitigation Actions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0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Security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Unsecured platform might be easily exploited or </a:t>
                      </a: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manipulated</a:t>
                      </a: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costing the client lost revenue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Data encryption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Partnership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 Metro might not be willing to implement  our system, or allow us to test compatibility with their system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Proof of Concept and further talks with Metro authorities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Technology</a:t>
                      </a:r>
                      <a:endParaRPr kumimoji="0" lang="en-US" sz="1400" b="0" i="1" u="none" strike="noStrike" cap="none" normalizeH="0" baseline="27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Possibility of technical malfunctions might cause boarding delays and other inefficiencies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Back-up system and expectations management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Estimation</a:t>
                      </a:r>
                      <a:endParaRPr kumimoji="0" lang="en-US" sz="1800" b="0" i="0" u="none" strike="noStrike" cap="none" normalizeH="0" baseline="27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estimated mount of work might not be completed in two semesters, or another developer might implement the system first.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 management and updated timelines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6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 may change after the platform has been implemented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Updates and Documentation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6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People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Team members might lack necessary expertise in certain development requirements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Identify team strengths and weaknesses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6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Compatibility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Cross-platform consistency issues may arise if different devices have different browser characteristics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Run beta tests on multiple popular platforms (iPhone, Android)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6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Organizational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Team roles might not fir specific project requirements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Dynamically change team member roles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3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830810"/>
              </p:ext>
            </p:extLst>
          </p:nvPr>
        </p:nvGraphicFramePr>
        <p:xfrm>
          <a:off x="152401" y="1143000"/>
          <a:ext cx="8686801" cy="4975914"/>
        </p:xfrm>
        <a:graphic>
          <a:graphicData uri="http://schemas.openxmlformats.org/drawingml/2006/table">
            <a:tbl>
              <a:tblPr/>
              <a:tblGrid>
                <a:gridCol w="1208598"/>
                <a:gridCol w="1690330"/>
                <a:gridCol w="1929291"/>
                <a:gridCol w="1929291"/>
                <a:gridCol w="1929291"/>
              </a:tblGrid>
              <a:tr h="5020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Platform</a:t>
                      </a:r>
                      <a:endParaRPr kumimoji="0" lang="en-US" sz="2400" b="1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Accounts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Payments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14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Requirement 1</a:t>
                      </a:r>
                      <a:endParaRPr kumimoji="0" lang="en-US" sz="1100" b="1" i="0" u="none" strike="noStrike" kern="1200" cap="none" normalizeH="0" baseline="-3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Cross-platform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compatibility (Android, </a:t>
                      </a:r>
                      <a:r>
                        <a:rPr kumimoji="0" lang="en-US" sz="1800" b="0" i="0" u="none" strike="noStrike" cap="none" normalizeH="0" baseline="-3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iOS</a:t>
                      </a: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Create, store,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process user info (e-mail, password, card info)</a:t>
                      </a: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Exception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handling for connectivity issues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Working credit-card processing platform</a:t>
                      </a: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Requirement 2</a:t>
                      </a:r>
                      <a:endParaRPr kumimoji="0" lang="en-US" sz="1100" b="1" i="0" u="none" strike="noStrike" kern="1200" cap="none" normalizeH="0" baseline="-3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Web interface support for mobile devices</a:t>
                      </a: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Working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log-in functionality</a:t>
                      </a: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Retrieve user’ location in two-minute intervals</a:t>
                      </a: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Successfully purchased tickets should allow customer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open gate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Requirement 3</a:t>
                      </a:r>
                      <a:endParaRPr kumimoji="0" lang="en-US" sz="1100" b="1" i="0" u="none" strike="noStrike" kern="1200" cap="none" normalizeH="0" baseline="-3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Retrieve station name, ticket prices and other information for closest station</a:t>
                      </a: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Store used and unused purchased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tickets</a:t>
                      </a: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Requirement 4</a:t>
                      </a:r>
                      <a:endParaRPr kumimoji="0" lang="en-US" sz="1100" b="1" i="0" u="none" strike="noStrike" kern="1200" cap="none" normalizeH="0" baseline="-3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27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Create, store,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process user info (e-mail, password, card info)</a:t>
                      </a: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 customer to change payment information and personal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information</a:t>
                      </a: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7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Requirement 5</a:t>
                      </a:r>
                      <a:endParaRPr kumimoji="0" lang="en-US" sz="1100" b="1" i="0" u="none" strike="noStrike" kern="1200" cap="none" normalizeH="0" baseline="-3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Update above information in real time.</a:t>
                      </a: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295</Words>
  <Application>Microsoft Office PowerPoint</Application>
  <PresentationFormat>On-screen Show (4:3)</PresentationFormat>
  <Paragraphs>52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Project Risks</vt:lpstr>
      <vt:lpstr>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jmsyg_000</dc:creator>
  <cp:lastModifiedBy>jmsygo@gmail.com</cp:lastModifiedBy>
  <cp:revision>11</cp:revision>
  <dcterms:created xsi:type="dcterms:W3CDTF">2006-08-16T00:00:00Z</dcterms:created>
  <dcterms:modified xsi:type="dcterms:W3CDTF">2013-10-01T00:33:18Z</dcterms:modified>
</cp:coreProperties>
</file>