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87" autoAdjust="0"/>
  </p:normalViewPr>
  <p:slideViewPr>
    <p:cSldViewPr snapToGrid="0" snapToObjects="1">
      <p:cViewPr varScale="1">
        <p:scale>
          <a:sx n="115" d="100"/>
          <a:sy n="115" d="100"/>
        </p:scale>
        <p:origin x="-145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11/14/13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History, characteristics, and features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Lockheed SR-71 “Blackbird”</a:t>
            </a:r>
            <a:endParaRPr lang="en-US" dirty="0"/>
          </a:p>
        </p:txBody>
      </p:sp>
      <p:pic>
        <p:nvPicPr>
          <p:cNvPr id="7" name="Picture 6" descr="sr7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16" y="3886200"/>
            <a:ext cx="4974167" cy="198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3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2965036" cy="19126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Three variants built: A/B/C</a:t>
            </a:r>
          </a:p>
          <a:p>
            <a:r>
              <a:rPr lang="en-US" dirty="0" smtClean="0"/>
              <a:t>Length: 32.7 m</a:t>
            </a:r>
          </a:p>
          <a:p>
            <a:r>
              <a:rPr lang="en-US" dirty="0" smtClean="0"/>
              <a:t>Wingspan: 16.9 m</a:t>
            </a:r>
          </a:p>
          <a:p>
            <a:r>
              <a:rPr lang="en-US" dirty="0" smtClean="0"/>
              <a:t>Top speed: Mach 3.3</a:t>
            </a:r>
          </a:p>
          <a:p>
            <a:r>
              <a:rPr lang="en-US" dirty="0" smtClean="0"/>
              <a:t>Altitude ceiling: 24,000 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vi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45" y="856825"/>
            <a:ext cx="5298660" cy="4055279"/>
          </a:xfrm>
          <a:prstGeom prst="rect">
            <a:avLst/>
          </a:prstGeom>
          <a:pattFill prst="dashVert">
            <a:fgClr>
              <a:schemeClr val="tx1"/>
            </a:fgClr>
            <a:bgClr>
              <a:prstClr val="white"/>
            </a:bgClr>
          </a:pattFill>
        </p:spPr>
      </p:pic>
    </p:spTree>
    <p:extLst>
      <p:ext uri="{BB962C8B-B14F-4D97-AF65-F5344CB8AC3E}">
        <p14:creationId xmlns:p14="http://schemas.microsoft.com/office/powerpoint/2010/main" val="402024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442983"/>
            <a:ext cx="7924800" cy="4114800"/>
          </a:xfrm>
        </p:spPr>
        <p:txBody>
          <a:bodyPr/>
          <a:lstStyle/>
          <a:p>
            <a:r>
              <a:rPr lang="en-US" dirty="0" smtClean="0"/>
              <a:t>1957: First Pratt and Whitney J58 tests</a:t>
            </a:r>
          </a:p>
          <a:p>
            <a:r>
              <a:rPr lang="en-US" dirty="0" smtClean="0"/>
              <a:t>1960: U2 downing incident</a:t>
            </a:r>
          </a:p>
          <a:p>
            <a:r>
              <a:rPr lang="en-US" dirty="0" smtClean="0"/>
              <a:t>1962: Skunk Works at Lockheed signs contract for six SR-71 craft</a:t>
            </a:r>
          </a:p>
          <a:p>
            <a:r>
              <a:rPr lang="en-US" dirty="0" smtClean="0"/>
              <a:t>1964: Public announcement and first flight</a:t>
            </a:r>
          </a:p>
          <a:p>
            <a:r>
              <a:rPr lang="en-US" dirty="0" smtClean="0"/>
              <a:t>1989: Termination of SR-71 program</a:t>
            </a:r>
          </a:p>
          <a:p>
            <a:r>
              <a:rPr lang="en-US" dirty="0" smtClean="0"/>
              <a:t>1994: Congress orders reactivation of three SR-71s</a:t>
            </a:r>
          </a:p>
          <a:p>
            <a:r>
              <a:rPr lang="en-US" dirty="0" smtClean="0"/>
              <a:t>1995: Lockheed restores Blackbirds</a:t>
            </a:r>
          </a:p>
          <a:p>
            <a:r>
              <a:rPr lang="en-US" dirty="0" smtClean="0"/>
              <a:t>1999: Last flights</a:t>
            </a:r>
          </a:p>
        </p:txBody>
      </p:sp>
      <p:pic>
        <p:nvPicPr>
          <p:cNvPr id="4" name="Picture 3" descr="Skunk_works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97" y="1349647"/>
            <a:ext cx="1436513" cy="143651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36628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3256722"/>
            <a:ext cx="7924800" cy="7963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Twin Pratt &amp; Whitney J58-P4 delivering a total force of 300 kilonewtons</a:t>
            </a:r>
          </a:p>
          <a:p>
            <a:r>
              <a:rPr lang="en-US" dirty="0" smtClean="0"/>
              <a:t>Turbojet inside a ramjet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3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Subsonic Mode</a:t>
            </a:r>
            <a:endParaRPr lang="en-US" dirty="0"/>
          </a:p>
        </p:txBody>
      </p:sp>
      <p:pic>
        <p:nvPicPr>
          <p:cNvPr id="4" name="Picture 3" descr="mach0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13000"/>
            <a:ext cx="8229600" cy="20193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8096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Supersonic mode</a:t>
            </a:r>
            <a:endParaRPr lang="en-US" dirty="0"/>
          </a:p>
        </p:txBody>
      </p:sp>
      <p:pic>
        <p:nvPicPr>
          <p:cNvPr id="4" name="Picture 3" descr="mach3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349500"/>
            <a:ext cx="8458200" cy="21463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29617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538895"/>
            <a:ext cx="7924800" cy="2309191"/>
          </a:xfrm>
        </p:spPr>
        <p:txBody>
          <a:bodyPr/>
          <a:lstStyle/>
          <a:p>
            <a:r>
              <a:rPr lang="en-US" dirty="0" smtClean="0"/>
              <a:t>All-titanium body</a:t>
            </a:r>
          </a:p>
          <a:p>
            <a:r>
              <a:rPr lang="en-US" dirty="0" err="1" smtClean="0"/>
              <a:t>Rulite</a:t>
            </a:r>
            <a:r>
              <a:rPr lang="en-US" dirty="0" smtClean="0"/>
              <a:t> ore sourced from the USSR</a:t>
            </a:r>
          </a:p>
          <a:p>
            <a:r>
              <a:rPr lang="en-US" dirty="0" smtClean="0"/>
              <a:t>Custom-built titanium tooling</a:t>
            </a:r>
          </a:p>
          <a:p>
            <a:r>
              <a:rPr lang="en-US" dirty="0" smtClean="0"/>
              <a:t>Loose on takeoff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57794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47</TotalTime>
  <Words>147</Words>
  <Application>Microsoft Macintosh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Horizon</vt:lpstr>
      <vt:lpstr>The Lockheed SR-71 “Blackbird”</vt:lpstr>
      <vt:lpstr>Description</vt:lpstr>
      <vt:lpstr>Operational history</vt:lpstr>
      <vt:lpstr>Engines</vt:lpstr>
      <vt:lpstr>Subsonic Mode</vt:lpstr>
      <vt:lpstr>Supersonic mode</vt:lpstr>
      <vt:lpstr>HULL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Lockheed SR-71 “Blackbird”</dc:title>
  <dc:creator>Nakul Joshi</dc:creator>
  <cp:lastModifiedBy>Nakul Joshi</cp:lastModifiedBy>
  <cp:revision>6</cp:revision>
  <dcterms:created xsi:type="dcterms:W3CDTF">2013-11-14T12:06:16Z</dcterms:created>
  <dcterms:modified xsi:type="dcterms:W3CDTF">2013-11-14T12:54:53Z</dcterms:modified>
</cp:coreProperties>
</file>