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91672"/>
            <a:ext cx="8825658" cy="2150091"/>
          </a:xfrm>
        </p:spPr>
        <p:txBody>
          <a:bodyPr/>
          <a:lstStyle/>
          <a:p>
            <a:r>
              <a:rPr lang="en-US" sz="2800" dirty="0">
                <a:solidFill>
                  <a:srgbClr val="FFFF00"/>
                </a:solidFill>
              </a:rPr>
              <a:t>Using unsupervised machine learning techniques to understand the user engagement and performance of public health care posts on social media.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515932"/>
            <a:ext cx="8825658" cy="2122868"/>
          </a:xfrm>
        </p:spPr>
        <p:txBody>
          <a:bodyPr/>
          <a:lstStyle/>
          <a:p>
            <a:pPr algn="ctr"/>
            <a:r>
              <a:rPr lang="en-US" cap="none" dirty="0" smtClean="0">
                <a:solidFill>
                  <a:srgbClr val="FFC000"/>
                </a:solidFill>
              </a:rPr>
              <a:t>                                                       Name: Nakul Sarwate </a:t>
            </a:r>
          </a:p>
          <a:p>
            <a:pPr algn="ctr"/>
            <a:r>
              <a:rPr lang="en-US" cap="none" dirty="0" smtClean="0">
                <a:solidFill>
                  <a:srgbClr val="FFC000"/>
                </a:solidFill>
              </a:rPr>
              <a:t>                                        Roll No.: 3144 </a:t>
            </a:r>
          </a:p>
          <a:p>
            <a:pPr algn="ctr"/>
            <a:r>
              <a:rPr lang="en-US" cap="none" dirty="0" smtClean="0">
                <a:solidFill>
                  <a:srgbClr val="FFC000"/>
                </a:solidFill>
              </a:rPr>
              <a:t>                                  Class: TE 1</a:t>
            </a:r>
          </a:p>
          <a:p>
            <a:pPr algn="ctr"/>
            <a:r>
              <a:rPr lang="en-US" cap="none" dirty="0" smtClean="0">
                <a:solidFill>
                  <a:srgbClr val="FFC000"/>
                </a:solidFill>
              </a:rPr>
              <a:t>                                   Batch: M1</a:t>
            </a:r>
          </a:p>
          <a:p>
            <a:pPr algn="ctr"/>
            <a:r>
              <a:rPr lang="en-US" cap="none" dirty="0" smtClean="0">
                <a:solidFill>
                  <a:srgbClr val="FFC000"/>
                </a:solidFill>
              </a:rPr>
              <a:t>                                                                            Seminar Guide: Prof. D. D. </a:t>
            </a:r>
            <a:r>
              <a:rPr lang="en-US" cap="none" dirty="0" err="1" smtClean="0">
                <a:solidFill>
                  <a:srgbClr val="FFC000"/>
                </a:solidFill>
              </a:rPr>
              <a:t>Kadam</a:t>
            </a:r>
            <a:endParaRPr lang="en-US" cap="non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533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67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Analysis and Statistics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71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Conclusion and Future Scope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6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References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0" y="2575775"/>
            <a:ext cx="10354613" cy="3966693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Nadiya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Straton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Kjeld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Hansen,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Raghava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Rao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Mukkamala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Abid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Hussain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Tor-Morten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Grønli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Henning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Langberg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and Ravi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Vatrapu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“Big Social Data Analytics for Public Health: Facebook Engagement and Performance”, 2016 IEEE 18th International Conference on e-Health Networking, Applications and Services (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Healthcom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).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 P. Hamm, A. Chisholm, J.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Shulhan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A. Milne, S. D. Scott, T. P.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Klassen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and L.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Hartling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“Social media use by health care professionals and trainees: a scoping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review”,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Academic Medicine, vol. 88, no. 9, pp. 1376–1383, 2013. 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P.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Berkhin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,“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 survey of clustering data mining techniques”, in Grouping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multidimensional data. Springer, 2006, pp. 25–71.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/>
              <a:t>J. A. </a:t>
            </a:r>
            <a:r>
              <a:rPr lang="en-US" dirty="0" err="1"/>
              <a:t>Hartigan</a:t>
            </a:r>
            <a:r>
              <a:rPr lang="en-US" dirty="0"/>
              <a:t> and M. A. Wong, “Algorithm as 136: A k-means clustering </a:t>
            </a:r>
            <a:r>
              <a:rPr lang="en-US" dirty="0" smtClean="0"/>
              <a:t>algorithm”, </a:t>
            </a:r>
            <a:r>
              <a:rPr lang="en-US" dirty="0"/>
              <a:t>Journal of the Royal Statistical Society. Series C (Applied Statistics), vol. 28, no. 1, pp. 100–108, 1979.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Table of contents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8745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Domain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Keywords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Data collection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70244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104" y="896394"/>
            <a:ext cx="9431479" cy="842253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Domain: Data Analysis and Machine Learning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584" y="2884868"/>
            <a:ext cx="9903854" cy="3412901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Social Media, a growing platform for opportunities to spread awareness about public health care information.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Various health care organizations using social media to interact with the public need to understand the user engagement.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Analyzing big social media data extremely important to understand the characteristics of post performance .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Using data mining techniques and statistics to increase the popularity of health care pages on Facebook.</a:t>
            </a:r>
          </a:p>
          <a:p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8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Keywords: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Social media analysis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Unsupervised learning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K-means clustering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Statistics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Business Intelligence</a:t>
            </a:r>
          </a:p>
          <a:p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71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Motivation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873955"/>
            <a:ext cx="9766331" cy="3784421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Public health is a major concern in today’s times. Individuals and organizations are realizing the benefits of social media in communicating health care information.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Knowledge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on how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organizations spread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and how users interact with health information through social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media has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become increasingly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important.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How necessary it is to analyze huge amounts of data generated on social network and use machine learning and statistics to spread awareness to a larger audience is the main reason that motivated me to choose this topic.</a:t>
            </a:r>
          </a:p>
          <a:p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87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Data Collection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526227"/>
            <a:ext cx="9495874" cy="4157908"/>
          </a:xfrm>
        </p:spPr>
      </p:pic>
    </p:spTree>
    <p:extLst>
      <p:ext uri="{BB962C8B-B14F-4D97-AF65-F5344CB8AC3E}">
        <p14:creationId xmlns:p14="http://schemas.microsoft.com/office/powerpoint/2010/main" val="237158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46975"/>
            <a:ext cx="8761413" cy="1262129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Unsupervised Machine Learning:</a:t>
            </a:r>
            <a:br>
              <a:rPr lang="en-US" sz="3200" dirty="0" smtClean="0">
                <a:solidFill>
                  <a:srgbClr val="FFFF00"/>
                </a:solidFill>
              </a:rPr>
            </a:br>
            <a:r>
              <a:rPr lang="en-US" sz="3200" dirty="0" smtClean="0">
                <a:solidFill>
                  <a:srgbClr val="FFFF00"/>
                </a:solidFill>
              </a:rPr>
              <a:t>K- Means Clustering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67894"/>
            <a:ext cx="9624663" cy="39389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Clustering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is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an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unsupervised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data mining technique to identify groups of similar data items, primarily to discover patterns and interesting correlations that exist in large datasets. 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Various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clustering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algorithms are used to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achieve partitioning of data into a predeﬁned number of clusters with the help of an objective function to compute membership values of each data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item.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K-Means is the most popular clustering algorithm and is used extensively in many scientific and industrial applications.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It uses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 objective function that partitions the dataset in such a way that the sum of the squared errors between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centroid (or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empirical mean) of a cluster partition to its data points is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minimized.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39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858" y="0"/>
            <a:ext cx="6821885" cy="32583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858" y="3331405"/>
            <a:ext cx="6821885" cy="352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29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Why K-Means? : A comparative study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29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854</TotalTime>
  <Words>561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Using unsupervised machine learning techniques to understand the user engagement and performance of public health care posts on social media.</vt:lpstr>
      <vt:lpstr>Table of contents</vt:lpstr>
      <vt:lpstr>Domain: Data Analysis and Machine Learning</vt:lpstr>
      <vt:lpstr>Keywords:</vt:lpstr>
      <vt:lpstr>Motivation</vt:lpstr>
      <vt:lpstr>Data Collection</vt:lpstr>
      <vt:lpstr>Unsupervised Machine Learning: K- Means Clustering</vt:lpstr>
      <vt:lpstr>PowerPoint Presentation</vt:lpstr>
      <vt:lpstr>Why K-Means? : A comparative study</vt:lpstr>
      <vt:lpstr>Results</vt:lpstr>
      <vt:lpstr>Analysis and Statistics</vt:lpstr>
      <vt:lpstr>Conclusion and Future Scope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unsupervised machine learning techniques to understand the user engagement and performance of public health care posts on social media.</dc:title>
  <dc:creator>Nakul Sarwate</dc:creator>
  <cp:lastModifiedBy>Nakul Sarwate</cp:lastModifiedBy>
  <cp:revision>25</cp:revision>
  <dcterms:created xsi:type="dcterms:W3CDTF">2017-03-26T04:31:37Z</dcterms:created>
  <dcterms:modified xsi:type="dcterms:W3CDTF">2017-03-28T08:29:04Z</dcterms:modified>
</cp:coreProperties>
</file>