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E06-4DDC-6B64-7469-00E8AC151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9469-D6B6-6593-C2B2-8B9CD9D36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A5B1-4FCE-61AF-EF1B-C74D5707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BC5E-0597-F0D8-E302-E8CD707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830B-64D8-DE3B-B887-918885C0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C27E-97B2-8403-EDF0-296C899C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2E5F4-080A-7A0D-511A-1BB3C2E5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6C42-F8D7-F898-B3DC-EF1F0EE5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84D6-2A37-C566-3965-1E527620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812F-B7A8-541E-791E-F86E69FB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3F834-88CF-B135-60F8-BADCE5E8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20625-1DD3-0A5B-5295-7BB4EBA3C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E24B-43C2-ED61-149D-080E965A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66E8-68AB-C745-630C-CF697A54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1DB5-7F47-07A1-50BC-64EBEC9C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9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E07C-8AC8-55D4-AB0E-C8470404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CCFD-7EB7-E32C-6128-41FBE5444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C60C9-D172-7F5B-0DEB-CD210DED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7A2F-6A4A-F0D2-CBAA-47B272FD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CC70-31EA-25A6-058B-72C27233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78EE-FD69-D2E4-CEA5-57DFDD5B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69A9-B1D2-7F61-6E58-A1DC3096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56EC-8F21-7A18-D7A5-90E1C469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2257-14A1-37C2-DA5F-60010C0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D659-9705-22F2-6FC8-CC2C5080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9D4A-1708-7F4B-20C7-DA4F32C6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8928-5F6D-1FA5-FED8-80979F68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C9B6-95D6-90F3-2F8D-7ABB03A4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06B3-9E92-2254-AEB1-6E455F8D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E57E-A1AD-BF56-4E62-AACBBD7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A546-354D-380F-1F33-4F5AA9DD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8267-E048-8A1A-8538-60BC66AD4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AF8A-A767-05A0-E72E-F2BF6175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C9E10-F0D0-45D8-F499-100DD63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0C75-00F7-869C-9D08-FBB6EB02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1F99C-AC7F-B85C-5CE5-271A357E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25FE-5A7A-9674-3204-CE688FEE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70F0-BFF9-4CBC-C3E6-7714FF5B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738C-1425-30C0-BB0C-4D75C0A9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6266F-C728-098B-52F0-FBFA89D7C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73994-02FE-8939-FCA4-A656728CC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A2134-FD0F-8DF7-2BB5-716F6C8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228BF-3FA6-1987-C718-9B2A0CAF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9B403-384A-BD9C-4EBA-5406A18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617F-B20C-7696-D868-95C8313A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D1ED-C785-996D-41C4-E880EBE4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A0C76-1D4F-8FE5-2001-34AE6823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7BEF5-9362-F05A-65B9-68907904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8DBF7-8ACE-8C88-FF1D-730A8F2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FE67-6A7F-4A41-FC28-A405347F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B616-3ACE-4DF7-34CE-3CACED1D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966D-774C-5C49-B884-74824C6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1283-4DCB-A973-C0D1-2B4E4477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1D4F6-8CC6-0E73-8005-BF41F0B9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30BB-1D07-54DB-779E-CBBD05DB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9F5CF-F463-394E-552C-C3AA0DC3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9B557-1B6F-33BB-8C56-4A355204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2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F40B-1FEA-21ED-8653-7E78F9C0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95C06-1931-E21A-E76F-D2A6CA9C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71B76-579C-4123-2D8D-C9786CD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E0A3-00D8-7594-5C86-4F946700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28D28-DEC3-89BB-B51F-8C455624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36C-AE37-5697-821C-FE15349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237CB-A3B7-BB09-9411-FDE1BF93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28C2-0CD9-5865-57B9-F448A8EE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B86D-C545-D21F-CF99-661240206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D796-2844-4550-9385-4E11F026C76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5E24-0BC7-A00E-15C2-7810F219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DE84-5720-66BF-0900-B3134A5F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88903-CFAA-482E-BBF8-595799DB5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14E-500F-8B90-314E-455DC6685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US" dirty="0" err="1"/>
              <a:t>ayment</a:t>
            </a:r>
            <a:r>
              <a:rPr lang="en-US" dirty="0"/>
              <a:t> Splitter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7192-4115-1B3E-EE86-196489D39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Smart Contract for payment splitter</a:t>
            </a:r>
          </a:p>
          <a:p>
            <a:r>
              <a:rPr lang="en-GB" dirty="0"/>
              <a:t>Created by: Nakul Singh Sisodia, Manan </a:t>
            </a:r>
            <a:r>
              <a:rPr lang="en-GB" dirty="0" err="1"/>
              <a:t>Meratwal</a:t>
            </a:r>
            <a:r>
              <a:rPr lang="en-GB" dirty="0"/>
              <a:t>, </a:t>
            </a:r>
            <a:r>
              <a:rPr lang="en-GB" dirty="0" err="1"/>
              <a:t>Tanush</a:t>
            </a:r>
            <a:r>
              <a:rPr lang="en-GB" dirty="0"/>
              <a:t> </a:t>
            </a:r>
            <a:r>
              <a:rPr lang="en-GB" dirty="0" err="1"/>
              <a:t>Jangid</a:t>
            </a:r>
            <a:r>
              <a:rPr lang="en-GB" dirty="0"/>
              <a:t> &amp; Mohit Soni</a:t>
            </a:r>
          </a:p>
        </p:txBody>
      </p:sp>
    </p:spTree>
    <p:extLst>
      <p:ext uri="{BB962C8B-B14F-4D97-AF65-F5344CB8AC3E}">
        <p14:creationId xmlns:p14="http://schemas.microsoft.com/office/powerpoint/2010/main" val="210467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A4CE-B8D1-A7D0-9BA4-FE0B7869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BCCB-24E5-58CA-BADF-FDCFD6728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Payment Splitter?</a:t>
            </a:r>
          </a:p>
          <a:p>
            <a:r>
              <a:rPr lang="en-GB" dirty="0"/>
              <a:t> A smart contract for sending and withdrawing.</a:t>
            </a:r>
          </a:p>
          <a:p>
            <a:r>
              <a:rPr lang="en-GB" dirty="0"/>
              <a:t> Eliminates intermediaries, ensuring transparency and efficiency.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Why use Ethereum?</a:t>
            </a:r>
          </a:p>
          <a:p>
            <a:r>
              <a:rPr lang="en-GB" dirty="0"/>
              <a:t> Decentralization</a:t>
            </a:r>
          </a:p>
          <a:p>
            <a:r>
              <a:rPr lang="en-GB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31554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2227-052D-D330-2834-283575F3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6913F-D5EE-C997-85C5-950FF1AF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Uses Solidity to define rules for fund distribution.</a:t>
            </a:r>
          </a:p>
          <a:p>
            <a:r>
              <a:rPr lang="en-GB" dirty="0"/>
              <a:t>Ensures secure transactions without manual intervention.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200" dirty="0"/>
              <a:t>Key features</a:t>
            </a:r>
            <a:r>
              <a:rPr lang="en-GB" dirty="0"/>
              <a:t>:</a:t>
            </a:r>
          </a:p>
          <a:p>
            <a:r>
              <a:rPr lang="en-GB" dirty="0"/>
              <a:t>  Owner-controlled deposits</a:t>
            </a:r>
          </a:p>
          <a:p>
            <a:r>
              <a:rPr lang="en-GB" dirty="0"/>
              <a:t>  Automated payouts based on predefined logic</a:t>
            </a:r>
          </a:p>
          <a:p>
            <a:r>
              <a:rPr lang="en-GB" dirty="0"/>
              <a:t>  Immutable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3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A456-51C7-2645-86C8-5A43C89F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Depositing Funds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61E0-A59B-5C9D-4B3C-EB2BAB6AD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Users can send ETH to the contract as a deposit.</a:t>
            </a:r>
          </a:p>
          <a:p>
            <a:r>
              <a:rPr lang="en-GB" dirty="0"/>
              <a:t>The contract securely stores the deposited funds.</a:t>
            </a:r>
          </a:p>
          <a:p>
            <a:r>
              <a:rPr lang="en-GB" dirty="0"/>
              <a:t>Users can withdraw ETH from the contract.</a:t>
            </a:r>
          </a:p>
          <a:p>
            <a:r>
              <a:rPr lang="en-GB" dirty="0"/>
              <a:t>Ensures transparency in fund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0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F57-5061-4F58-F357-CBE21C4E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Distributing Funds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10EC6-1291-16F3-B288-B93C40D31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contract owner can distribute funds to recipients.</a:t>
            </a:r>
          </a:p>
          <a:p>
            <a:r>
              <a:rPr lang="en-GB" dirty="0"/>
              <a:t>Ensures that only authorized transactions occur.</a:t>
            </a:r>
          </a:p>
          <a:p>
            <a:r>
              <a:rPr lang="en-GB" dirty="0"/>
              <a:t>Maintains a balance check to prevent over-distribution.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4916-0453-7421-B0AE-0683FBD1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3488-6C0C-F8AB-CC37-307D1B725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Crowdfunding and donations</a:t>
            </a:r>
          </a:p>
          <a:p>
            <a:r>
              <a:rPr lang="en-GB" dirty="0"/>
              <a:t>Payroll automation</a:t>
            </a:r>
          </a:p>
          <a:p>
            <a:r>
              <a:rPr lang="en-GB" dirty="0"/>
              <a:t>Decentralized revenue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3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CB3-929F-3BB7-8971-18870A4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780-66EE-497E-460D-93F629002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Ethereum smart contracts ensure secure, transparent fund distribution.</a:t>
            </a:r>
          </a:p>
          <a:p>
            <a:r>
              <a:rPr lang="en-GB" dirty="0"/>
              <a:t>Solidity provides the tools to automate financial transactions.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dirty="0"/>
              <a:t>Future scope:</a:t>
            </a:r>
          </a:p>
          <a:p>
            <a:r>
              <a:rPr lang="en-GB" dirty="0"/>
              <a:t>Add multiple recipients.</a:t>
            </a:r>
            <a:r>
              <a:rPr lang="en-US" dirty="0"/>
              <a:t> </a:t>
            </a:r>
            <a:endParaRPr lang="en-GB" dirty="0"/>
          </a:p>
          <a:p>
            <a:r>
              <a:rPr lang="en-GB" dirty="0"/>
              <a:t>Cross-chain fund transfers.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4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Payment Splitter</vt:lpstr>
      <vt:lpstr>Introduction</vt:lpstr>
      <vt:lpstr>Smart Contract Overview</vt:lpstr>
      <vt:lpstr>Depositing Funds</vt:lpstr>
      <vt:lpstr>Distributing Funds</vt:lpstr>
      <vt:lpstr>Use Cases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Singh sisodia</dc:creator>
  <cp:lastModifiedBy>Prashant Singh sisodia</cp:lastModifiedBy>
  <cp:revision>1</cp:revision>
  <dcterms:created xsi:type="dcterms:W3CDTF">2025-02-21T12:43:34Z</dcterms:created>
  <dcterms:modified xsi:type="dcterms:W3CDTF">2025-02-21T12:55:00Z</dcterms:modified>
</cp:coreProperties>
</file>