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539F"/>
                </a:solidFill>
              </a:defRPr>
            </a:pPr>
            <a:r>
              <a:t>MediChain: Tier-2/3 Healthcare Disruption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45920"/>
            <a:ext cx="12801600" cy="68064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7772400"/>
            <a:ext cx="1463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2D2D2D"/>
                </a:solidFill>
              </a:defRPr>
            </a:pPr>
            <a:r>
              <a:t>650M population • $0.17/GB data • 12B+ UPI transactions/month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82880"/>
            <a:ext cx="14630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D1C24"/>
                </a:solidFill>
              </a:defRPr>
            </a:pPr>
            <a:r>
              <a:t>Healthcare: The Burning Platform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801600" cy="63245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82880"/>
            <a:ext cx="14630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539F"/>
                </a:solidFill>
              </a:defRPr>
            </a:pPr>
            <a:r>
              <a:t>Competitive Landscape &amp; White Space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801600" cy="64101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82880"/>
            <a:ext cx="14630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B482"/>
                </a:solidFill>
              </a:defRPr>
            </a:pPr>
            <a:r>
              <a:t>MediChain: Integrated Healthcare Solution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8016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82880"/>
            <a:ext cx="14630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96AA"/>
                </a:solidFill>
              </a:defRPr>
            </a:pPr>
            <a:r>
              <a:t>5-Year Impact Journey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1280160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7589520"/>
            <a:ext cx="1463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96AA"/>
                </a:solidFill>
              </a:defRPr>
            </a:pPr>
            <a:r>
              <a:t>Scalable • Sustainable • Socially Impactful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