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22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EAB"/>
    <a:srgbClr val="1187A8"/>
    <a:srgbClr val="F49917"/>
    <a:srgbClr val="FFFFFF"/>
    <a:srgbClr val="8F890F"/>
    <a:srgbClr val="93900A"/>
    <a:srgbClr val="DB753D"/>
    <a:srgbClr val="CD614B"/>
    <a:srgbClr val="008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709" autoAdjust="0"/>
  </p:normalViewPr>
  <p:slideViewPr>
    <p:cSldViewPr>
      <p:cViewPr varScale="1">
        <p:scale>
          <a:sx n="41" d="100"/>
          <a:sy n="41" d="100"/>
        </p:scale>
        <p:origin x="10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5B4B-A993-AF40-B3EC-2C25F667F86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12D5-B029-F84B-AC06-AD33A5A2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A8237A-8F5E-4750-A144-DEB672E8FF65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29D509-2C6A-4C2D-82ED-67307207B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9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computers_logo_new_final-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165-8972-458B-B0EE-9A9A0737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086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827-031B-4B00-A6DB-9C2B2B2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C9C4-EF29-4B70-8D69-20B5C070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8480" y="76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teamcomputers_logo_new_final-09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0036"/>
            <a:ext cx="1417266" cy="681764"/>
          </a:xfrm>
          <a:prstGeom prst="rect">
            <a:avLst/>
          </a:prstGeom>
        </p:spPr>
      </p:pic>
      <p:pic>
        <p:nvPicPr>
          <p:cNvPr id="14" name="Picture 13" descr="teamcomputers_logo_new_final-1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5" r:id="rId2"/>
    <p:sldLayoutId id="2147483926" r:id="rId3"/>
    <p:sldLayoutId id="214748392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34349" y="361854"/>
            <a:ext cx="623833" cy="562401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Study 1: Media &amp; Publication </a:t>
            </a:r>
            <a:endParaRPr lang="en-US" sz="2800" b="1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</a:endParaRPr>
          </a:p>
          <a:p>
            <a:pPr algn="r"/>
            <a:r>
              <a:rPr lang="en-US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55300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2876" y="361854"/>
            <a:ext cx="7823924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national media &amp; publication house needed archival solution for archiving their published content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4604" y="1644475"/>
            <a:ext cx="7802196" cy="1758773"/>
            <a:chOff x="864327" y="1577477"/>
            <a:chExt cx="6601513" cy="1758773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7295" y="1577477"/>
              <a:ext cx="6298545" cy="1758773"/>
              <a:chOff x="1167327" y="1577477"/>
              <a:chExt cx="5163730" cy="1758773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2926097" y="2432567"/>
                <a:ext cx="1227796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Regular incremental data to be added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2895333" y="2155963"/>
                <a:ext cx="1162214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67327" y="2144340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84542" y="2474921"/>
                <a:ext cx="1943257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5+ TB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static data to be archived</a:t>
                </a:r>
                <a:endParaRPr lang="en-US" sz="1600" b="1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420386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High Durability needed,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ata loss should be absolutely zero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565802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66316" y="4038600"/>
            <a:ext cx="7768084" cy="1809536"/>
            <a:chOff x="766316" y="3810000"/>
            <a:chExt cx="7768084" cy="1809536"/>
          </a:xfrm>
        </p:grpSpPr>
        <p:sp>
          <p:nvSpPr>
            <p:cNvPr id="70" name="Shape 417"/>
            <p:cNvSpPr txBox="1"/>
            <p:nvPr/>
          </p:nvSpPr>
          <p:spPr>
            <a:xfrm>
              <a:off x="1125411" y="4244453"/>
              <a:ext cx="2329218" cy="18337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AWS Technology Used</a:t>
              </a:r>
              <a:endParaRPr lang="en-US" sz="11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66316" y="3810000"/>
              <a:ext cx="7768084" cy="1809536"/>
              <a:chOff x="766316" y="3716447"/>
              <a:chExt cx="7768084" cy="1809536"/>
            </a:xfrm>
          </p:grpSpPr>
          <p:sp>
            <p:nvSpPr>
              <p:cNvPr id="421" name="Shape 421"/>
              <p:cNvSpPr txBox="1"/>
              <p:nvPr/>
            </p:nvSpPr>
            <p:spPr>
              <a:xfrm>
                <a:off x="1225159" y="3716447"/>
                <a:ext cx="6333263" cy="44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TCPL Solution</a:t>
                </a:r>
              </a:p>
            </p:txBody>
          </p:sp>
          <p:grpSp>
            <p:nvGrpSpPr>
              <p:cNvPr id="452" name="Shape 452"/>
              <p:cNvGrpSpPr/>
              <p:nvPr/>
            </p:nvGrpSpPr>
            <p:grpSpPr>
              <a:xfrm>
                <a:off x="857058" y="3818383"/>
                <a:ext cx="261528" cy="341730"/>
                <a:chOff x="100315" y="3340639"/>
                <a:chExt cx="639180" cy="826926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583795" y="3515519"/>
                  <a:ext cx="155700" cy="11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1134" y="3289"/>
                      </a:moveTo>
                      <a:cubicBezTo>
                        <a:pt x="107526" y="0"/>
                        <a:pt x="120000" y="36641"/>
                        <a:pt x="101165" y="49958"/>
                      </a:cubicBezTo>
                      <a:cubicBezTo>
                        <a:pt x="86099" y="62138"/>
                        <a:pt x="17217" y="120000"/>
                        <a:pt x="17217" y="120000"/>
                      </a:cubicBezTo>
                      <a:cubicBezTo>
                        <a:pt x="17217" y="120000"/>
                        <a:pt x="17217" y="120000"/>
                        <a:pt x="0" y="74327"/>
                      </a:cubicBezTo>
                      <a:cubicBezTo>
                        <a:pt x="0" y="74327"/>
                        <a:pt x="68875" y="19507"/>
                        <a:pt x="83949" y="7328"/>
                      </a:cubicBezTo>
                      <a:cubicBezTo>
                        <a:pt x="86371" y="5044"/>
                        <a:pt x="88792" y="3759"/>
                        <a:pt x="91134" y="3289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8483" y="3546444"/>
                  <a:ext cx="327000" cy="466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512" y="0"/>
                      </a:moveTo>
                      <a:cubicBezTo>
                        <a:pt x="93331" y="0"/>
                        <a:pt x="120000" y="19873"/>
                        <a:pt x="120000" y="45096"/>
                      </a:cubicBezTo>
                      <a:cubicBezTo>
                        <a:pt x="120000" y="52739"/>
                        <a:pt x="117947" y="60383"/>
                        <a:pt x="112820" y="67260"/>
                      </a:cubicBezTo>
                      <a:cubicBezTo>
                        <a:pt x="97433" y="87133"/>
                        <a:pt x="94356" y="97833"/>
                        <a:pt x="91282" y="108533"/>
                      </a:cubicBezTo>
                      <a:cubicBezTo>
                        <a:pt x="89233" y="117706"/>
                        <a:pt x="87176" y="120000"/>
                        <a:pt x="77948" y="120000"/>
                      </a:cubicBezTo>
                      <a:cubicBezTo>
                        <a:pt x="72818" y="120000"/>
                        <a:pt x="66663" y="120000"/>
                        <a:pt x="60512" y="120000"/>
                      </a:cubicBezTo>
                      <a:cubicBezTo>
                        <a:pt x="53332" y="120000"/>
                        <a:pt x="47178" y="120000"/>
                        <a:pt x="43076" y="120000"/>
                      </a:cubicBezTo>
                      <a:cubicBezTo>
                        <a:pt x="33847" y="120000"/>
                        <a:pt x="30770" y="117706"/>
                        <a:pt x="29742" y="108533"/>
                      </a:cubicBezTo>
                      <a:cubicBezTo>
                        <a:pt x="26664" y="97833"/>
                        <a:pt x="23587" y="87133"/>
                        <a:pt x="8204" y="67260"/>
                      </a:cubicBezTo>
                      <a:cubicBezTo>
                        <a:pt x="3077" y="60383"/>
                        <a:pt x="0" y="52739"/>
                        <a:pt x="0" y="45096"/>
                      </a:cubicBezTo>
                      <a:cubicBezTo>
                        <a:pt x="0" y="19873"/>
                        <a:pt x="26664" y="0"/>
                        <a:pt x="60512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94372" y="3383362"/>
                  <a:ext cx="1167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3351" y="2403"/>
                      </a:moveTo>
                      <a:cubicBezTo>
                        <a:pt x="100059" y="0"/>
                        <a:pt x="120000" y="14198"/>
                        <a:pt x="109225" y="30903"/>
                      </a:cubicBezTo>
                      <a:cubicBezTo>
                        <a:pt x="94849" y="48720"/>
                        <a:pt x="43118" y="120000"/>
                        <a:pt x="43118" y="120000"/>
                      </a:cubicBezTo>
                      <a:cubicBezTo>
                        <a:pt x="43118" y="120000"/>
                        <a:pt x="43118" y="120000"/>
                        <a:pt x="0" y="99950"/>
                      </a:cubicBezTo>
                      <a:cubicBezTo>
                        <a:pt x="0" y="99950"/>
                        <a:pt x="60354" y="21995"/>
                        <a:pt x="68978" y="10862"/>
                      </a:cubicBezTo>
                      <a:cubicBezTo>
                        <a:pt x="72572" y="5849"/>
                        <a:pt x="77782" y="3204"/>
                        <a:pt x="83351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13545" y="3383362"/>
                  <a:ext cx="1188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905" y="2403"/>
                      </a:moveTo>
                      <a:cubicBezTo>
                        <a:pt x="44993" y="3204"/>
                        <a:pt x="50816" y="5849"/>
                        <a:pt x="55051" y="10862"/>
                      </a:cubicBezTo>
                      <a:cubicBezTo>
                        <a:pt x="60702" y="21995"/>
                        <a:pt x="120000" y="99950"/>
                        <a:pt x="120000" y="99950"/>
                      </a:cubicBezTo>
                      <a:cubicBezTo>
                        <a:pt x="77644" y="120000"/>
                        <a:pt x="77644" y="120000"/>
                        <a:pt x="77644" y="120000"/>
                      </a:cubicBezTo>
                      <a:cubicBezTo>
                        <a:pt x="77644" y="120000"/>
                        <a:pt x="26828" y="48720"/>
                        <a:pt x="12706" y="30903"/>
                      </a:cubicBezTo>
                      <a:cubicBezTo>
                        <a:pt x="0" y="14198"/>
                        <a:pt x="20642" y="0"/>
                        <a:pt x="38905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00315" y="3517355"/>
                  <a:ext cx="142500" cy="115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749" y="1432"/>
                      </a:moveTo>
                      <a:cubicBezTo>
                        <a:pt x="22468" y="1909"/>
                        <a:pt x="25333" y="3215"/>
                        <a:pt x="28273" y="5536"/>
                      </a:cubicBezTo>
                      <a:cubicBezTo>
                        <a:pt x="47093" y="17907"/>
                        <a:pt x="120000" y="73600"/>
                        <a:pt x="120000" y="73600"/>
                      </a:cubicBezTo>
                      <a:cubicBezTo>
                        <a:pt x="101179" y="120000"/>
                        <a:pt x="101179" y="120000"/>
                        <a:pt x="101179" y="120000"/>
                      </a:cubicBezTo>
                      <a:cubicBezTo>
                        <a:pt x="101179" y="120000"/>
                        <a:pt x="25926" y="61216"/>
                        <a:pt x="9458" y="48844"/>
                      </a:cubicBezTo>
                      <a:cubicBezTo>
                        <a:pt x="6518" y="46911"/>
                        <a:pt x="4240" y="44495"/>
                        <a:pt x="2550" y="41782"/>
                      </a:cubicBezTo>
                      <a:lnTo>
                        <a:pt x="0" y="35114"/>
                      </a:lnTo>
                      <a:lnTo>
                        <a:pt x="0" y="25479"/>
                      </a:lnTo>
                      <a:lnTo>
                        <a:pt x="1229" y="14429"/>
                      </a:lnTo>
                      <a:cubicBezTo>
                        <a:pt x="4756" y="6018"/>
                        <a:pt x="11592" y="0"/>
                        <a:pt x="19749" y="1432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390990" y="3340639"/>
                  <a:ext cx="44700" cy="155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1" y="0"/>
                      </a:moveTo>
                      <a:cubicBezTo>
                        <a:pt x="90000" y="0"/>
                        <a:pt x="119999" y="6315"/>
                        <a:pt x="119999" y="18946"/>
                      </a:cubicBezTo>
                      <a:cubicBezTo>
                        <a:pt x="119999" y="23542"/>
                        <a:pt x="119999" y="120000"/>
                        <a:pt x="119999" y="12000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0" y="120000"/>
                        <a:pt x="0" y="23542"/>
                        <a:pt x="0" y="18946"/>
                      </a:cubicBezTo>
                      <a:cubicBezTo>
                        <a:pt x="0" y="6315"/>
                        <a:pt x="29999" y="0"/>
                        <a:pt x="60001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343480" y="4063569"/>
                  <a:ext cx="136800" cy="23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14983"/>
                        <a:pt x="120000" y="45006"/>
                      </a:cubicBezTo>
                      <a:cubicBezTo>
                        <a:pt x="120000" y="45006"/>
                        <a:pt x="120000" y="45006"/>
                        <a:pt x="120000" y="74998"/>
                      </a:cubicBezTo>
                      <a:cubicBezTo>
                        <a:pt x="120000" y="104996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104996"/>
                        <a:pt x="0" y="74998"/>
                      </a:cubicBezTo>
                      <a:cubicBezTo>
                        <a:pt x="0" y="74998"/>
                        <a:pt x="0" y="74998"/>
                        <a:pt x="0" y="45006"/>
                      </a:cubicBezTo>
                      <a:cubicBezTo>
                        <a:pt x="0" y="14983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368632" y="4137866"/>
                  <a:ext cx="86699" cy="29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120000" y="71998"/>
                        <a:pt x="89036" y="120000"/>
                        <a:pt x="61939" y="120000"/>
                      </a:cubicBezTo>
                      <a:cubicBezTo>
                        <a:pt x="30977" y="120000"/>
                        <a:pt x="0" y="71998"/>
                        <a:pt x="0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343480" y="4029171"/>
                  <a:ext cx="136800" cy="1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82"/>
                        <a:pt x="120000" y="39998"/>
                      </a:cubicBezTo>
                      <a:cubicBezTo>
                        <a:pt x="120000" y="39998"/>
                        <a:pt x="120000" y="39998"/>
                        <a:pt x="120000" y="66680"/>
                      </a:cubicBezTo>
                      <a:cubicBezTo>
                        <a:pt x="120000" y="93317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17"/>
                        <a:pt x="0" y="66680"/>
                      </a:cubicBezTo>
                      <a:cubicBezTo>
                        <a:pt x="0" y="66680"/>
                        <a:pt x="0" y="66680"/>
                        <a:pt x="0" y="39998"/>
                      </a:cubicBezTo>
                      <a:cubicBezTo>
                        <a:pt x="0" y="26682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43480" y="4099228"/>
                  <a:ext cx="136800" cy="2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77"/>
                        <a:pt x="120000" y="40000"/>
                      </a:cubicBezTo>
                      <a:cubicBezTo>
                        <a:pt x="120000" y="40000"/>
                        <a:pt x="120000" y="40000"/>
                        <a:pt x="120000" y="66672"/>
                      </a:cubicBezTo>
                      <a:cubicBezTo>
                        <a:pt x="120000" y="93340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40"/>
                        <a:pt x="0" y="66672"/>
                      </a:cubicBezTo>
                      <a:cubicBezTo>
                        <a:pt x="0" y="66672"/>
                        <a:pt x="0" y="66672"/>
                        <a:pt x="0" y="40000"/>
                      </a:cubicBezTo>
                      <a:cubicBezTo>
                        <a:pt x="0" y="26677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66316" y="4479543"/>
                <a:ext cx="2793723" cy="1046440"/>
                <a:chOff x="785420" y="4479543"/>
                <a:chExt cx="2496448" cy="1046440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200028" y="4479543"/>
                  <a:ext cx="2081840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S3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Glacier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4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584" y="4487398"/>
                  <a:ext cx="308622" cy="370346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420" y="4978459"/>
                  <a:ext cx="320884" cy="385061"/>
                </a:xfrm>
                <a:prstGeom prst="rect">
                  <a:avLst/>
                </a:prstGeom>
              </p:spPr>
            </p:pic>
          </p:grpSp>
          <p:sp>
            <p:nvSpPr>
              <p:cNvPr id="76" name="Shape 417"/>
              <p:cNvSpPr txBox="1"/>
              <p:nvPr/>
            </p:nvSpPr>
            <p:spPr>
              <a:xfrm>
                <a:off x="4068926" y="4244453"/>
                <a:ext cx="2329218" cy="18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Scope Of Work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77" name="Shape 416"/>
              <p:cNvSpPr txBox="1"/>
              <p:nvPr/>
            </p:nvSpPr>
            <p:spPr>
              <a:xfrm>
                <a:off x="3962925" y="4483084"/>
                <a:ext cx="4571475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TB of data to be uploaded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AWS Data Import/Export Service to be used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Recent published content to be readily available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Archival to be done past couple of months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8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">
  <a:themeElements>
    <a:clrScheme name="tan 10">
      <a:dk1>
        <a:srgbClr val="000000"/>
      </a:dk1>
      <a:lt1>
        <a:srgbClr val="E1E3D8"/>
      </a:lt1>
      <a:dk2>
        <a:srgbClr val="000000"/>
      </a:dk2>
      <a:lt2>
        <a:srgbClr val="C9CDBC"/>
      </a:lt2>
      <a:accent1>
        <a:srgbClr val="0092AB"/>
      </a:accent1>
      <a:accent2>
        <a:srgbClr val="F1B11F"/>
      </a:accent2>
      <a:accent3>
        <a:srgbClr val="EEEFE9"/>
      </a:accent3>
      <a:accent4>
        <a:srgbClr val="000000"/>
      </a:accent4>
      <a:accent5>
        <a:srgbClr val="AAC7D2"/>
      </a:accent5>
      <a:accent6>
        <a:srgbClr val="DAA01B"/>
      </a:accent6>
      <a:hlink>
        <a:srgbClr val="7C5538"/>
      </a:hlink>
      <a:folHlink>
        <a:srgbClr val="7D7E44"/>
      </a:folHlink>
    </a:clrScheme>
    <a:fontScheme name="tan">
      <a:majorFont>
        <a:latin typeface="Georgi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8">
        <a:dk1>
          <a:srgbClr val="000000"/>
        </a:dk1>
        <a:lt1>
          <a:srgbClr val="E1E3D8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EEFE9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9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C42127"/>
        </a:accent1>
        <a:accent2>
          <a:srgbClr val="99AA95"/>
        </a:accent2>
        <a:accent3>
          <a:srgbClr val="EEEFE9"/>
        </a:accent3>
        <a:accent4>
          <a:srgbClr val="000000"/>
        </a:accent4>
        <a:accent5>
          <a:srgbClr val="DEABAC"/>
        </a:accent5>
        <a:accent6>
          <a:srgbClr val="8A9A87"/>
        </a:accent6>
        <a:hlink>
          <a:srgbClr val="B7D255"/>
        </a:hlink>
        <a:folHlink>
          <a:srgbClr val="7C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10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0092AB"/>
        </a:accent1>
        <a:accent2>
          <a:srgbClr val="F1B11F"/>
        </a:accent2>
        <a:accent3>
          <a:srgbClr val="EEEFE9"/>
        </a:accent3>
        <a:accent4>
          <a:srgbClr val="000000"/>
        </a:accent4>
        <a:accent5>
          <a:srgbClr val="AAC7D2"/>
        </a:accent5>
        <a:accent6>
          <a:srgbClr val="DAA01B"/>
        </a:accent6>
        <a:hlink>
          <a:srgbClr val="7C5538"/>
        </a:hlink>
        <a:folHlink>
          <a:srgbClr val="7D7E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102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Arial_</vt:lpstr>
      <vt:lpstr>Calibri</vt:lpstr>
      <vt:lpstr>Georgia</vt:lpstr>
      <vt:lpstr>Times New Roman</vt:lpstr>
      <vt:lpstr>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</dc:title>
  <dc:creator>Wajahat</dc:creator>
  <cp:keywords>BS</cp:keywords>
  <cp:lastModifiedBy>Wajahat</cp:lastModifiedBy>
  <cp:revision>817</cp:revision>
  <dcterms:created xsi:type="dcterms:W3CDTF">2009-01-15T01:31:42Z</dcterms:created>
  <dcterms:modified xsi:type="dcterms:W3CDTF">2017-04-13T05:50:06Z</dcterms:modified>
</cp:coreProperties>
</file>