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320" r:id="rId2"/>
  </p:sldIdLst>
  <p:sldSz cx="12192000" cy="6858000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EAB"/>
    <a:srgbClr val="1187A8"/>
    <a:srgbClr val="F49917"/>
    <a:srgbClr val="FFFFFF"/>
    <a:srgbClr val="8F890F"/>
    <a:srgbClr val="93900A"/>
    <a:srgbClr val="DB753D"/>
    <a:srgbClr val="CD614B"/>
    <a:srgbClr val="008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709" autoAdjust="0"/>
  </p:normalViewPr>
  <p:slideViewPr>
    <p:cSldViewPr>
      <p:cViewPr varScale="1">
        <p:scale>
          <a:sx n="72" d="100"/>
          <a:sy n="72" d="100"/>
        </p:scale>
        <p:origin x="32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5B4B-A993-AF40-B3EC-2C25F667F86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212D5-B029-F84B-AC06-AD33A5A2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9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A8237A-8F5E-4750-A144-DEB672E8FF65}" type="datetimeFigureOut">
              <a:rPr lang="en-US"/>
              <a:pPr>
                <a:defRPr/>
              </a:pPr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313" y="696913"/>
            <a:ext cx="61991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6426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29D509-2C6A-4C2D-82ED-67307207B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9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8182" y="4400550"/>
            <a:ext cx="550545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98101" y="8685213"/>
            <a:ext cx="298211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mcomputers_logo_new_final-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01373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7200" y="6400800"/>
            <a:ext cx="619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1200" y="6400800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165-8972-458B-B0EE-9A9A0737F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81200"/>
            <a:ext cx="9448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7827-031B-4B00-A6DB-9C2B2B2E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C9C4-EF29-4B70-8D69-20B5C070F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7200" y="6400800"/>
            <a:ext cx="619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1200" y="6400800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7974" y="76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teamcomputers_logo_new_final-09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00036"/>
            <a:ext cx="1889688" cy="681764"/>
          </a:xfrm>
          <a:prstGeom prst="rect">
            <a:avLst/>
          </a:prstGeom>
        </p:spPr>
      </p:pic>
      <p:pic>
        <p:nvPicPr>
          <p:cNvPr id="14" name="Picture 13" descr="teamcomputers_logo_new_final-10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013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5" r:id="rId2"/>
    <p:sldLayoutId id="2147483926" r:id="rId3"/>
    <p:sldLayoutId id="214748392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21328" y="379153"/>
            <a:ext cx="623833" cy="6326447"/>
          </a:xfrm>
          <a:prstGeom prst="rect">
            <a:avLst/>
          </a:prstGeom>
          <a:noFill/>
          <a:ln>
            <a:noFill/>
          </a:ln>
        </p:spPr>
        <p:txBody>
          <a:bodyPr vert="vert270" lIns="68569" tIns="68569" rIns="68569" bIns="68569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Case Study : Outdated &amp; Incompatible </a:t>
            </a:r>
            <a:r>
              <a:rPr lang="en-US" sz="2800" b="1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Hardware</a:t>
            </a:r>
            <a:endParaRPr lang="en-US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879301" y="844453"/>
            <a:ext cx="4665963" cy="341004"/>
          </a:xfrm>
          <a:prstGeom prst="rect">
            <a:avLst/>
          </a:prstGeom>
          <a:noFill/>
          <a:ln>
            <a:noFill/>
          </a:ln>
        </p:spPr>
        <p:txBody>
          <a:bodyPr lIns="78281" tIns="39131" rIns="78281" bIns="39131" anchor="t" anchorCtr="0">
            <a:noAutofit/>
          </a:bodyPr>
          <a:lstStyle/>
          <a:p>
            <a:endParaRPr sz="105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19200" y="387984"/>
            <a:ext cx="10668000" cy="833802"/>
            <a:chOff x="862876" y="361854"/>
            <a:chExt cx="7162638" cy="833802"/>
          </a:xfrm>
        </p:grpSpPr>
        <p:pic>
          <p:nvPicPr>
            <p:cNvPr id="463" name="Shape 463"/>
            <p:cNvPicPr preferRelativeResize="0"/>
            <p:nvPr/>
          </p:nvPicPr>
          <p:blipFill rotWithShape="1">
            <a:blip r:embed="rId3">
              <a:alphaModFix/>
            </a:blip>
            <a:srcRect t="16950" r="23017"/>
            <a:stretch/>
          </p:blipFill>
          <p:spPr>
            <a:xfrm>
              <a:off x="862876" y="427785"/>
              <a:ext cx="299297" cy="336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23"/>
            <p:cNvSpPr txBox="1"/>
            <p:nvPr/>
          </p:nvSpPr>
          <p:spPr>
            <a:xfrm>
              <a:off x="1202705" y="361854"/>
              <a:ext cx="2883233" cy="2962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4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Business Insight</a:t>
              </a:r>
              <a:endParaRPr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5272" y="826324"/>
              <a:ext cx="6910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presented name in hotel industry, want to setup DR environment of on-premises IT infrastructure on cloud  </a:t>
              </a:r>
              <a:endParaRPr lang="en-US" dirty="0">
                <a:solidFill>
                  <a:srgbClr val="5F75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9200" y="1578608"/>
            <a:ext cx="10668000" cy="1651451"/>
            <a:chOff x="864327" y="1577477"/>
            <a:chExt cx="6601513" cy="1651451"/>
          </a:xfrm>
        </p:grpSpPr>
        <p:grpSp>
          <p:nvGrpSpPr>
            <p:cNvPr id="445" name="Shape 445"/>
            <p:cNvGrpSpPr/>
            <p:nvPr/>
          </p:nvGrpSpPr>
          <p:grpSpPr>
            <a:xfrm>
              <a:off x="864327" y="1651208"/>
              <a:ext cx="374303" cy="293959"/>
              <a:chOff x="246502" y="1748103"/>
              <a:chExt cx="873639" cy="6792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562089" y="2078574"/>
                <a:ext cx="520200" cy="2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22" y="0"/>
                    </a:moveTo>
                    <a:cubicBezTo>
                      <a:pt x="117977" y="0"/>
                      <a:pt x="117977" y="0"/>
                      <a:pt x="117977" y="0"/>
                    </a:cubicBezTo>
                    <a:cubicBezTo>
                      <a:pt x="118650" y="0"/>
                      <a:pt x="119999" y="17130"/>
                      <a:pt x="119999" y="68562"/>
                    </a:cubicBezTo>
                    <a:cubicBezTo>
                      <a:pt x="119999" y="85688"/>
                      <a:pt x="118650" y="120000"/>
                      <a:pt x="117977" y="120000"/>
                    </a:cubicBezTo>
                    <a:cubicBezTo>
                      <a:pt x="2022" y="120000"/>
                      <a:pt x="2022" y="120000"/>
                      <a:pt x="2022" y="120000"/>
                    </a:cubicBezTo>
                    <a:cubicBezTo>
                      <a:pt x="1346" y="120000"/>
                      <a:pt x="0" y="85688"/>
                      <a:pt x="0" y="68562"/>
                    </a:cubicBezTo>
                    <a:cubicBezTo>
                      <a:pt x="0" y="17130"/>
                      <a:pt x="1346" y="0"/>
                      <a:pt x="202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89690" y="1896446"/>
                <a:ext cx="359400" cy="3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487" y="0"/>
                    </a:moveTo>
                    <a:cubicBezTo>
                      <a:pt x="91705" y="0"/>
                      <a:pt x="117072" y="23039"/>
                      <a:pt x="120000" y="53761"/>
                    </a:cubicBezTo>
                    <a:cubicBezTo>
                      <a:pt x="120000" y="53761"/>
                      <a:pt x="120000" y="53761"/>
                      <a:pt x="107316" y="53761"/>
                    </a:cubicBezTo>
                    <a:cubicBezTo>
                      <a:pt x="104389" y="32639"/>
                      <a:pt x="83901" y="12480"/>
                      <a:pt x="60487" y="12480"/>
                    </a:cubicBezTo>
                    <a:cubicBezTo>
                      <a:pt x="34145" y="12480"/>
                      <a:pt x="12680" y="34561"/>
                      <a:pt x="12680" y="59522"/>
                    </a:cubicBezTo>
                    <a:cubicBezTo>
                      <a:pt x="12680" y="85441"/>
                      <a:pt x="34145" y="105601"/>
                      <a:pt x="60487" y="105601"/>
                    </a:cubicBezTo>
                    <a:cubicBezTo>
                      <a:pt x="83901" y="105601"/>
                      <a:pt x="103414" y="90240"/>
                      <a:pt x="107316" y="66242"/>
                    </a:cubicBezTo>
                    <a:cubicBezTo>
                      <a:pt x="107316" y="66242"/>
                      <a:pt x="107316" y="66242"/>
                      <a:pt x="120000" y="66242"/>
                    </a:cubicBezTo>
                    <a:cubicBezTo>
                      <a:pt x="117072" y="96960"/>
                      <a:pt x="91705" y="119999"/>
                      <a:pt x="60487" y="119999"/>
                    </a:cubicBezTo>
                    <a:cubicBezTo>
                      <a:pt x="26341" y="119999"/>
                      <a:pt x="0" y="93121"/>
                      <a:pt x="0" y="59522"/>
                    </a:cubicBezTo>
                    <a:cubicBezTo>
                      <a:pt x="0" y="26878"/>
                      <a:pt x="26341" y="0"/>
                      <a:pt x="6048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46502" y="1748103"/>
                <a:ext cx="645900" cy="67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182" y="0"/>
                    </a:moveTo>
                    <a:lnTo>
                      <a:pt x="65339" y="0"/>
                    </a:lnTo>
                    <a:lnTo>
                      <a:pt x="71969" y="671"/>
                    </a:lnTo>
                    <a:cubicBezTo>
                      <a:pt x="98441" y="6106"/>
                      <a:pt x="118574" y="29546"/>
                      <a:pt x="120000" y="56744"/>
                    </a:cubicBezTo>
                    <a:cubicBezTo>
                      <a:pt x="120000" y="56744"/>
                      <a:pt x="120000" y="56744"/>
                      <a:pt x="110769" y="56744"/>
                    </a:cubicBezTo>
                    <a:cubicBezTo>
                      <a:pt x="109684" y="31114"/>
                      <a:pt x="87420" y="8756"/>
                      <a:pt x="60272" y="8756"/>
                    </a:cubicBezTo>
                    <a:cubicBezTo>
                      <a:pt x="32035" y="8756"/>
                      <a:pt x="9230" y="31659"/>
                      <a:pt x="9230" y="60016"/>
                    </a:cubicBezTo>
                    <a:cubicBezTo>
                      <a:pt x="9230" y="88371"/>
                      <a:pt x="32035" y="111275"/>
                      <a:pt x="60272" y="111275"/>
                    </a:cubicBezTo>
                    <a:cubicBezTo>
                      <a:pt x="87420" y="111275"/>
                      <a:pt x="109140" y="90008"/>
                      <a:pt x="110769" y="63833"/>
                    </a:cubicBezTo>
                    <a:cubicBezTo>
                      <a:pt x="110769" y="63833"/>
                      <a:pt x="110769" y="63833"/>
                      <a:pt x="120000" y="63833"/>
                    </a:cubicBezTo>
                    <a:cubicBezTo>
                      <a:pt x="118370" y="94916"/>
                      <a:pt x="91765" y="119999"/>
                      <a:pt x="60272" y="119999"/>
                    </a:cubicBezTo>
                    <a:cubicBezTo>
                      <a:pt x="26607" y="119999"/>
                      <a:pt x="0" y="93280"/>
                      <a:pt x="0" y="60016"/>
                    </a:cubicBezTo>
                    <a:cubicBezTo>
                      <a:pt x="0" y="30908"/>
                      <a:pt x="20371" y="6396"/>
                      <a:pt x="48017" y="722"/>
                    </a:cubicBezTo>
                    <a:lnTo>
                      <a:pt x="5518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535787" y="2053873"/>
                <a:ext cx="61500" cy="6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82" y="0"/>
                    </a:moveTo>
                    <a:cubicBezTo>
                      <a:pt x="91436" y="0"/>
                      <a:pt x="114291" y="10916"/>
                      <a:pt x="120000" y="27281"/>
                    </a:cubicBezTo>
                    <a:cubicBezTo>
                      <a:pt x="120000" y="27281"/>
                      <a:pt x="120000" y="27281"/>
                      <a:pt x="68582" y="27281"/>
                    </a:cubicBezTo>
                    <a:cubicBezTo>
                      <a:pt x="45709" y="27281"/>
                      <a:pt x="34292" y="43644"/>
                      <a:pt x="34292" y="65457"/>
                    </a:cubicBezTo>
                    <a:cubicBezTo>
                      <a:pt x="34292" y="81822"/>
                      <a:pt x="45709" y="98186"/>
                      <a:pt x="68582" y="98186"/>
                    </a:cubicBezTo>
                    <a:cubicBezTo>
                      <a:pt x="68582" y="98186"/>
                      <a:pt x="68582" y="98186"/>
                      <a:pt x="114291" y="98186"/>
                    </a:cubicBezTo>
                    <a:cubicBezTo>
                      <a:pt x="108582" y="114551"/>
                      <a:pt x="91436" y="120000"/>
                      <a:pt x="68582" y="120000"/>
                    </a:cubicBezTo>
                    <a:cubicBezTo>
                      <a:pt x="34292" y="120000"/>
                      <a:pt x="0" y="92718"/>
                      <a:pt x="0" y="60008"/>
                    </a:cubicBezTo>
                    <a:cubicBezTo>
                      <a:pt x="0" y="27281"/>
                      <a:pt x="34292" y="0"/>
                      <a:pt x="6858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953641" y="2103264"/>
                <a:ext cx="166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527" y="0"/>
                    </a:moveTo>
                    <a:cubicBezTo>
                      <a:pt x="90527" y="0"/>
                      <a:pt x="90527" y="0"/>
                      <a:pt x="120000" y="120000"/>
                    </a:cubicBezTo>
                    <a:lnTo>
                      <a:pt x="94740" y="120000"/>
                    </a:lnTo>
                    <a:cubicBezTo>
                      <a:pt x="94740" y="120000"/>
                      <a:pt x="94740" y="120000"/>
                      <a:pt x="75791" y="80015"/>
                    </a:cubicBezTo>
                    <a:cubicBezTo>
                      <a:pt x="75791" y="80015"/>
                      <a:pt x="75791" y="80015"/>
                      <a:pt x="77894" y="120000"/>
                    </a:cubicBezTo>
                    <a:cubicBezTo>
                      <a:pt x="77894" y="120000"/>
                      <a:pt x="77894" y="120000"/>
                      <a:pt x="29479" y="120000"/>
                    </a:cubicBezTo>
                    <a:cubicBezTo>
                      <a:pt x="29479" y="120000"/>
                      <a:pt x="29479" y="120000"/>
                      <a:pt x="0" y="13341"/>
                    </a:cubicBezTo>
                    <a:cubicBezTo>
                      <a:pt x="0" y="13341"/>
                      <a:pt x="0" y="13341"/>
                      <a:pt x="86321" y="13341"/>
                    </a:cubicBezTo>
                    <a:cubicBezTo>
                      <a:pt x="88424" y="13341"/>
                      <a:pt x="88424" y="6660"/>
                      <a:pt x="9052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953641" y="2010658"/>
                <a:ext cx="166500" cy="58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479" y="0"/>
                    </a:moveTo>
                    <a:cubicBezTo>
                      <a:pt x="29479" y="0"/>
                      <a:pt x="29479" y="0"/>
                      <a:pt x="71578" y="0"/>
                    </a:cubicBezTo>
                    <a:cubicBezTo>
                      <a:pt x="71578" y="0"/>
                      <a:pt x="71578" y="0"/>
                      <a:pt x="58952" y="63154"/>
                    </a:cubicBezTo>
                    <a:cubicBezTo>
                      <a:pt x="58952" y="63154"/>
                      <a:pt x="58952" y="63154"/>
                      <a:pt x="86321" y="0"/>
                    </a:cubicBezTo>
                    <a:cubicBezTo>
                      <a:pt x="86321" y="0"/>
                      <a:pt x="86321" y="0"/>
                      <a:pt x="120000" y="0"/>
                    </a:cubicBezTo>
                    <a:cubicBezTo>
                      <a:pt x="120000" y="0"/>
                      <a:pt x="120000" y="0"/>
                      <a:pt x="88424" y="120000"/>
                    </a:cubicBezTo>
                    <a:cubicBezTo>
                      <a:pt x="88424" y="120000"/>
                      <a:pt x="88424" y="120000"/>
                      <a:pt x="86321" y="120000"/>
                    </a:cubicBezTo>
                    <a:cubicBezTo>
                      <a:pt x="86321" y="120000"/>
                      <a:pt x="86321" y="120000"/>
                      <a:pt x="0" y="120000"/>
                    </a:cubicBezTo>
                    <a:cubicBezTo>
                      <a:pt x="0" y="120000"/>
                      <a:pt x="0" y="120000"/>
                      <a:pt x="29479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67294" y="1577477"/>
              <a:ext cx="6298546" cy="1651451"/>
              <a:chOff x="1167326" y="1577477"/>
              <a:chExt cx="5163731" cy="1651451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200342" y="1577477"/>
                <a:ext cx="2909547" cy="314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24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Business Challenges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2929158" y="2343824"/>
                <a:ext cx="1345147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AWS, Azure and other popular Cloud Provider failed to provide any native solution for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DR 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2927477" y="2052906"/>
                <a:ext cx="1162214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#2</a:t>
                </a:r>
              </a:p>
            </p:txBody>
          </p:sp>
          <p:sp>
            <p:nvSpPr>
              <p:cNvPr id="57" name="Shape 417"/>
              <p:cNvSpPr txBox="1"/>
              <p:nvPr/>
            </p:nvSpPr>
            <p:spPr>
              <a:xfrm>
                <a:off x="1167326" y="2036634"/>
                <a:ext cx="1665960" cy="245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</a:t>
                </a:r>
                <a:r>
                  <a:rPr lang="en-US" sz="28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#1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61" name="Shape 416"/>
              <p:cNvSpPr txBox="1"/>
              <p:nvPr/>
            </p:nvSpPr>
            <p:spPr>
              <a:xfrm>
                <a:off x="1184541" y="2343287"/>
                <a:ext cx="1512669" cy="861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On-Prim hardware too old of present market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standards.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Incompatible for native migration</a:t>
                </a: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Shape 416"/>
              <p:cNvSpPr txBox="1"/>
              <p:nvPr/>
            </p:nvSpPr>
            <p:spPr>
              <a:xfrm>
                <a:off x="4623604" y="2275948"/>
                <a:ext cx="1707453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need to be back-up at an feasible cost to be used in-case Disaster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struck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DR required major Microsoft workloads like Exchange &amp; Active Directory 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Shape 417"/>
              <p:cNvSpPr txBox="1"/>
              <p:nvPr/>
            </p:nvSpPr>
            <p:spPr>
              <a:xfrm>
                <a:off x="4623604" y="1999344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#3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</p:grpSp>
      <p:sp>
        <p:nvSpPr>
          <p:cNvPr id="70" name="Shape 417"/>
          <p:cNvSpPr txBox="1"/>
          <p:nvPr/>
        </p:nvSpPr>
        <p:spPr>
          <a:xfrm>
            <a:off x="1625516" y="3934809"/>
            <a:ext cx="2561934" cy="19136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dirty="0" smtClean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Technologies to be Used</a:t>
            </a:r>
            <a:endParaRPr lang="en-US" sz="1100" b="1" dirty="0">
              <a:solidFill>
                <a:srgbClr val="5F757D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753629" y="3453810"/>
            <a:ext cx="6601636" cy="443667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TCPL Solution</a:t>
            </a:r>
          </a:p>
        </p:txBody>
      </p:sp>
      <p:grpSp>
        <p:nvGrpSpPr>
          <p:cNvPr id="452" name="Shape 452"/>
          <p:cNvGrpSpPr/>
          <p:nvPr/>
        </p:nvGrpSpPr>
        <p:grpSpPr>
          <a:xfrm>
            <a:off x="1369930" y="3555746"/>
            <a:ext cx="272610" cy="341730"/>
            <a:chOff x="100315" y="3340639"/>
            <a:chExt cx="639180" cy="826926"/>
          </a:xfrm>
        </p:grpSpPr>
        <p:sp>
          <p:nvSpPr>
            <p:cNvPr id="453" name="Shape 453"/>
            <p:cNvSpPr/>
            <p:nvPr/>
          </p:nvSpPr>
          <p:spPr>
            <a:xfrm>
              <a:off x="583795" y="3515519"/>
              <a:ext cx="155700" cy="11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134" y="3289"/>
                  </a:moveTo>
                  <a:cubicBezTo>
                    <a:pt x="107526" y="0"/>
                    <a:pt x="120000" y="36641"/>
                    <a:pt x="101165" y="49958"/>
                  </a:cubicBezTo>
                  <a:cubicBezTo>
                    <a:pt x="86099" y="62138"/>
                    <a:pt x="17217" y="120000"/>
                    <a:pt x="17217" y="120000"/>
                  </a:cubicBezTo>
                  <a:cubicBezTo>
                    <a:pt x="17217" y="120000"/>
                    <a:pt x="17217" y="120000"/>
                    <a:pt x="0" y="74327"/>
                  </a:cubicBezTo>
                  <a:cubicBezTo>
                    <a:pt x="0" y="74327"/>
                    <a:pt x="68875" y="19507"/>
                    <a:pt x="83949" y="7328"/>
                  </a:cubicBezTo>
                  <a:cubicBezTo>
                    <a:pt x="86371" y="5044"/>
                    <a:pt x="88792" y="3759"/>
                    <a:pt x="91134" y="3289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48483" y="3546444"/>
              <a:ext cx="327000" cy="46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12" y="0"/>
                  </a:moveTo>
                  <a:cubicBezTo>
                    <a:pt x="93331" y="0"/>
                    <a:pt x="120000" y="19873"/>
                    <a:pt x="120000" y="45096"/>
                  </a:cubicBezTo>
                  <a:cubicBezTo>
                    <a:pt x="120000" y="52739"/>
                    <a:pt x="117947" y="60383"/>
                    <a:pt x="112820" y="67260"/>
                  </a:cubicBezTo>
                  <a:cubicBezTo>
                    <a:pt x="97433" y="87133"/>
                    <a:pt x="94356" y="97833"/>
                    <a:pt x="91282" y="108533"/>
                  </a:cubicBezTo>
                  <a:cubicBezTo>
                    <a:pt x="89233" y="117706"/>
                    <a:pt x="87176" y="120000"/>
                    <a:pt x="77948" y="120000"/>
                  </a:cubicBezTo>
                  <a:cubicBezTo>
                    <a:pt x="72818" y="120000"/>
                    <a:pt x="66663" y="120000"/>
                    <a:pt x="60512" y="120000"/>
                  </a:cubicBezTo>
                  <a:cubicBezTo>
                    <a:pt x="53332" y="120000"/>
                    <a:pt x="47178" y="120000"/>
                    <a:pt x="43076" y="120000"/>
                  </a:cubicBezTo>
                  <a:cubicBezTo>
                    <a:pt x="33847" y="120000"/>
                    <a:pt x="30770" y="117706"/>
                    <a:pt x="29742" y="108533"/>
                  </a:cubicBezTo>
                  <a:cubicBezTo>
                    <a:pt x="26664" y="97833"/>
                    <a:pt x="23587" y="87133"/>
                    <a:pt x="8204" y="67260"/>
                  </a:cubicBezTo>
                  <a:cubicBezTo>
                    <a:pt x="3077" y="60383"/>
                    <a:pt x="0" y="52739"/>
                    <a:pt x="0" y="45096"/>
                  </a:cubicBezTo>
                  <a:cubicBezTo>
                    <a:pt x="0" y="19873"/>
                    <a:pt x="26664" y="0"/>
                    <a:pt x="60512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94372" y="3383362"/>
              <a:ext cx="1167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351" y="2403"/>
                  </a:moveTo>
                  <a:cubicBezTo>
                    <a:pt x="100059" y="0"/>
                    <a:pt x="120000" y="14198"/>
                    <a:pt x="109225" y="30903"/>
                  </a:cubicBezTo>
                  <a:cubicBezTo>
                    <a:pt x="94849" y="48720"/>
                    <a:pt x="43118" y="120000"/>
                    <a:pt x="43118" y="120000"/>
                  </a:cubicBezTo>
                  <a:cubicBezTo>
                    <a:pt x="43118" y="120000"/>
                    <a:pt x="43118" y="120000"/>
                    <a:pt x="0" y="99950"/>
                  </a:cubicBezTo>
                  <a:cubicBezTo>
                    <a:pt x="0" y="99950"/>
                    <a:pt x="60354" y="21995"/>
                    <a:pt x="68978" y="10862"/>
                  </a:cubicBezTo>
                  <a:cubicBezTo>
                    <a:pt x="72572" y="5849"/>
                    <a:pt x="77782" y="3204"/>
                    <a:pt x="83351" y="2403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213545" y="3383362"/>
              <a:ext cx="1188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905" y="2403"/>
                  </a:moveTo>
                  <a:cubicBezTo>
                    <a:pt x="44993" y="3204"/>
                    <a:pt x="50816" y="5849"/>
                    <a:pt x="55051" y="10862"/>
                  </a:cubicBezTo>
                  <a:cubicBezTo>
                    <a:pt x="60702" y="21995"/>
                    <a:pt x="120000" y="99950"/>
                    <a:pt x="120000" y="99950"/>
                  </a:cubicBezTo>
                  <a:cubicBezTo>
                    <a:pt x="77644" y="120000"/>
                    <a:pt x="77644" y="120000"/>
                    <a:pt x="77644" y="120000"/>
                  </a:cubicBezTo>
                  <a:cubicBezTo>
                    <a:pt x="77644" y="120000"/>
                    <a:pt x="26828" y="48720"/>
                    <a:pt x="12706" y="30903"/>
                  </a:cubicBezTo>
                  <a:cubicBezTo>
                    <a:pt x="0" y="14198"/>
                    <a:pt x="20642" y="0"/>
                    <a:pt x="38905" y="2403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00315" y="3517355"/>
              <a:ext cx="142500" cy="11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749" y="1432"/>
                  </a:moveTo>
                  <a:cubicBezTo>
                    <a:pt x="22468" y="1909"/>
                    <a:pt x="25333" y="3215"/>
                    <a:pt x="28273" y="5536"/>
                  </a:cubicBezTo>
                  <a:cubicBezTo>
                    <a:pt x="47093" y="17907"/>
                    <a:pt x="120000" y="73600"/>
                    <a:pt x="120000" y="73600"/>
                  </a:cubicBezTo>
                  <a:cubicBezTo>
                    <a:pt x="101179" y="120000"/>
                    <a:pt x="101179" y="120000"/>
                    <a:pt x="101179" y="120000"/>
                  </a:cubicBezTo>
                  <a:cubicBezTo>
                    <a:pt x="101179" y="120000"/>
                    <a:pt x="25926" y="61216"/>
                    <a:pt x="9458" y="48844"/>
                  </a:cubicBezTo>
                  <a:cubicBezTo>
                    <a:pt x="6518" y="46911"/>
                    <a:pt x="4240" y="44495"/>
                    <a:pt x="2550" y="41782"/>
                  </a:cubicBezTo>
                  <a:lnTo>
                    <a:pt x="0" y="35114"/>
                  </a:lnTo>
                  <a:lnTo>
                    <a:pt x="0" y="25479"/>
                  </a:lnTo>
                  <a:lnTo>
                    <a:pt x="1229" y="14429"/>
                  </a:lnTo>
                  <a:cubicBezTo>
                    <a:pt x="4756" y="6018"/>
                    <a:pt x="11592" y="0"/>
                    <a:pt x="19749" y="1432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90990" y="3340639"/>
              <a:ext cx="44700" cy="15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1" y="0"/>
                  </a:moveTo>
                  <a:cubicBezTo>
                    <a:pt x="90000" y="0"/>
                    <a:pt x="119999" y="6315"/>
                    <a:pt x="119999" y="18946"/>
                  </a:cubicBezTo>
                  <a:cubicBezTo>
                    <a:pt x="119999" y="23542"/>
                    <a:pt x="119999" y="120000"/>
                    <a:pt x="119999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23542"/>
                    <a:pt x="0" y="18946"/>
                  </a:cubicBezTo>
                  <a:cubicBezTo>
                    <a:pt x="0" y="6315"/>
                    <a:pt x="29999" y="0"/>
                    <a:pt x="60001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43480" y="4063569"/>
              <a:ext cx="136800" cy="2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3" y="0"/>
                  </a:moveTo>
                  <a:cubicBezTo>
                    <a:pt x="9793" y="0"/>
                    <a:pt x="9793" y="0"/>
                    <a:pt x="112652" y="0"/>
                  </a:cubicBezTo>
                  <a:cubicBezTo>
                    <a:pt x="115107" y="0"/>
                    <a:pt x="120000" y="14983"/>
                    <a:pt x="120000" y="45006"/>
                  </a:cubicBezTo>
                  <a:cubicBezTo>
                    <a:pt x="120000" y="45006"/>
                    <a:pt x="120000" y="45006"/>
                    <a:pt x="120000" y="74998"/>
                  </a:cubicBezTo>
                  <a:cubicBezTo>
                    <a:pt x="120000" y="104996"/>
                    <a:pt x="115107" y="120000"/>
                    <a:pt x="112652" y="120000"/>
                  </a:cubicBezTo>
                  <a:cubicBezTo>
                    <a:pt x="112652" y="120000"/>
                    <a:pt x="112652" y="120000"/>
                    <a:pt x="9793" y="120000"/>
                  </a:cubicBezTo>
                  <a:cubicBezTo>
                    <a:pt x="4901" y="120000"/>
                    <a:pt x="0" y="104996"/>
                    <a:pt x="0" y="74998"/>
                  </a:cubicBezTo>
                  <a:cubicBezTo>
                    <a:pt x="0" y="74998"/>
                    <a:pt x="0" y="74998"/>
                    <a:pt x="0" y="45006"/>
                  </a:cubicBezTo>
                  <a:cubicBezTo>
                    <a:pt x="0" y="14983"/>
                    <a:pt x="4901" y="0"/>
                    <a:pt x="9793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68632" y="4137866"/>
              <a:ext cx="86699" cy="2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1998"/>
                    <a:pt x="89036" y="120000"/>
                    <a:pt x="61939" y="120000"/>
                  </a:cubicBezTo>
                  <a:cubicBezTo>
                    <a:pt x="30977" y="120000"/>
                    <a:pt x="0" y="71998"/>
                    <a:pt x="0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43480" y="4029171"/>
              <a:ext cx="136800" cy="1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3" y="0"/>
                  </a:moveTo>
                  <a:cubicBezTo>
                    <a:pt x="9793" y="0"/>
                    <a:pt x="9793" y="0"/>
                    <a:pt x="112652" y="0"/>
                  </a:cubicBezTo>
                  <a:cubicBezTo>
                    <a:pt x="115107" y="0"/>
                    <a:pt x="120000" y="26682"/>
                    <a:pt x="120000" y="39998"/>
                  </a:cubicBezTo>
                  <a:cubicBezTo>
                    <a:pt x="120000" y="39998"/>
                    <a:pt x="120000" y="39998"/>
                    <a:pt x="120000" y="66680"/>
                  </a:cubicBezTo>
                  <a:cubicBezTo>
                    <a:pt x="120000" y="93317"/>
                    <a:pt x="115107" y="120000"/>
                    <a:pt x="112652" y="120000"/>
                  </a:cubicBezTo>
                  <a:cubicBezTo>
                    <a:pt x="112652" y="120000"/>
                    <a:pt x="112652" y="120000"/>
                    <a:pt x="9793" y="120000"/>
                  </a:cubicBezTo>
                  <a:cubicBezTo>
                    <a:pt x="4901" y="120000"/>
                    <a:pt x="0" y="93317"/>
                    <a:pt x="0" y="66680"/>
                  </a:cubicBezTo>
                  <a:cubicBezTo>
                    <a:pt x="0" y="66680"/>
                    <a:pt x="0" y="66680"/>
                    <a:pt x="0" y="39998"/>
                  </a:cubicBezTo>
                  <a:cubicBezTo>
                    <a:pt x="0" y="26682"/>
                    <a:pt x="4901" y="0"/>
                    <a:pt x="9793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43480" y="4099228"/>
              <a:ext cx="136800" cy="2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3" y="0"/>
                  </a:moveTo>
                  <a:cubicBezTo>
                    <a:pt x="9793" y="0"/>
                    <a:pt x="9793" y="0"/>
                    <a:pt x="112652" y="0"/>
                  </a:cubicBezTo>
                  <a:cubicBezTo>
                    <a:pt x="115107" y="0"/>
                    <a:pt x="120000" y="26677"/>
                    <a:pt x="120000" y="40000"/>
                  </a:cubicBezTo>
                  <a:cubicBezTo>
                    <a:pt x="120000" y="40000"/>
                    <a:pt x="120000" y="40000"/>
                    <a:pt x="120000" y="66672"/>
                  </a:cubicBezTo>
                  <a:cubicBezTo>
                    <a:pt x="120000" y="93340"/>
                    <a:pt x="115107" y="120000"/>
                    <a:pt x="112652" y="120000"/>
                  </a:cubicBezTo>
                  <a:cubicBezTo>
                    <a:pt x="112652" y="120000"/>
                    <a:pt x="112652" y="120000"/>
                    <a:pt x="9793" y="120000"/>
                  </a:cubicBezTo>
                  <a:cubicBezTo>
                    <a:pt x="4901" y="120000"/>
                    <a:pt x="0" y="93340"/>
                    <a:pt x="0" y="66672"/>
                  </a:cubicBezTo>
                  <a:cubicBezTo>
                    <a:pt x="0" y="66672"/>
                    <a:pt x="0" y="66672"/>
                    <a:pt x="0" y="40000"/>
                  </a:cubicBezTo>
                  <a:cubicBezTo>
                    <a:pt x="0" y="26677"/>
                    <a:pt x="4901" y="0"/>
                    <a:pt x="9793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endParaRPr sz="9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58983" y="4216906"/>
            <a:ext cx="4260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party tool for data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In-house script setting up DR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In-house script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scheduled data backup post DR Setup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Shape 417"/>
          <p:cNvSpPr txBox="1"/>
          <p:nvPr/>
        </p:nvSpPr>
        <p:spPr>
          <a:xfrm>
            <a:off x="6352261" y="3981816"/>
            <a:ext cx="2207199" cy="18337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dirty="0" smtClean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Scope Of Work</a:t>
            </a:r>
            <a:endParaRPr lang="en-US" sz="1100" b="1" dirty="0">
              <a:solidFill>
                <a:srgbClr val="5F757D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7" name="Shape 416"/>
          <p:cNvSpPr txBox="1"/>
          <p:nvPr/>
        </p:nvSpPr>
        <p:spPr>
          <a:xfrm>
            <a:off x="6348008" y="4220447"/>
            <a:ext cx="4700992" cy="88510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Tool-cum-Script based replication of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Machines then to be converted in present day industry standards(VM’s)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VM’s to be then pulled along the data set to preferred cloud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Script based automation for further data replication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Automated Scaling of environment in-case of Disaster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">
  <a:themeElements>
    <a:clrScheme name="tan 10">
      <a:dk1>
        <a:srgbClr val="000000"/>
      </a:dk1>
      <a:lt1>
        <a:srgbClr val="E1E3D8"/>
      </a:lt1>
      <a:dk2>
        <a:srgbClr val="000000"/>
      </a:dk2>
      <a:lt2>
        <a:srgbClr val="C9CDBC"/>
      </a:lt2>
      <a:accent1>
        <a:srgbClr val="0092AB"/>
      </a:accent1>
      <a:accent2>
        <a:srgbClr val="F1B11F"/>
      </a:accent2>
      <a:accent3>
        <a:srgbClr val="EEEFE9"/>
      </a:accent3>
      <a:accent4>
        <a:srgbClr val="000000"/>
      </a:accent4>
      <a:accent5>
        <a:srgbClr val="AAC7D2"/>
      </a:accent5>
      <a:accent6>
        <a:srgbClr val="DAA01B"/>
      </a:accent6>
      <a:hlink>
        <a:srgbClr val="7C5538"/>
      </a:hlink>
      <a:folHlink>
        <a:srgbClr val="7D7E44"/>
      </a:folHlink>
    </a:clrScheme>
    <a:fontScheme name="tan">
      <a:majorFont>
        <a:latin typeface="Georgia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8">
        <a:dk1>
          <a:srgbClr val="000000"/>
        </a:dk1>
        <a:lt1>
          <a:srgbClr val="E1E3D8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EEFE9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9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C42127"/>
        </a:accent1>
        <a:accent2>
          <a:srgbClr val="99AA95"/>
        </a:accent2>
        <a:accent3>
          <a:srgbClr val="EEEFE9"/>
        </a:accent3>
        <a:accent4>
          <a:srgbClr val="000000"/>
        </a:accent4>
        <a:accent5>
          <a:srgbClr val="DEABAC"/>
        </a:accent5>
        <a:accent6>
          <a:srgbClr val="8A9A87"/>
        </a:accent6>
        <a:hlink>
          <a:srgbClr val="B7D255"/>
        </a:hlink>
        <a:folHlink>
          <a:srgbClr val="7C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10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0092AB"/>
        </a:accent1>
        <a:accent2>
          <a:srgbClr val="F1B11F"/>
        </a:accent2>
        <a:accent3>
          <a:srgbClr val="EEEFE9"/>
        </a:accent3>
        <a:accent4>
          <a:srgbClr val="000000"/>
        </a:accent4>
        <a:accent5>
          <a:srgbClr val="AAC7D2"/>
        </a:accent5>
        <a:accent6>
          <a:srgbClr val="DAA01B"/>
        </a:accent6>
        <a:hlink>
          <a:srgbClr val="7C5538"/>
        </a:hlink>
        <a:folHlink>
          <a:srgbClr val="7D7E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6459</TotalTime>
  <Words>166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Arial_</vt:lpstr>
      <vt:lpstr>Calibri</vt:lpstr>
      <vt:lpstr>Georgia</vt:lpstr>
      <vt:lpstr>Times New Roman</vt:lpstr>
      <vt:lpstr>Team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</dc:title>
  <dc:creator>Wajahat</dc:creator>
  <cp:keywords>Samhi</cp:keywords>
  <cp:lastModifiedBy>Wajahat</cp:lastModifiedBy>
  <cp:revision>824</cp:revision>
  <cp:lastPrinted>2017-05-01T08:43:15Z</cp:lastPrinted>
  <dcterms:created xsi:type="dcterms:W3CDTF">2009-01-15T01:31:42Z</dcterms:created>
  <dcterms:modified xsi:type="dcterms:W3CDTF">2017-05-01T09:31:36Z</dcterms:modified>
</cp:coreProperties>
</file>