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1AFA0-B2B9-4527-84DA-5406FFD18DD9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F7FB2-E84B-4215-95F1-EF8D2371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9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7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amcomputers_logo_new_final-1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01373"/>
          </a:xfrm>
          <a:prstGeom prst="rect">
            <a:avLst/>
          </a:prstGeom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97200" y="6400800"/>
            <a:ext cx="619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009CB9"/>
                </a:solidFill>
              </a:defRPr>
            </a:lvl1pPr>
          </a:lstStyle>
          <a:p>
            <a:pPr>
              <a:defRPr/>
            </a:pPr>
            <a:r>
              <a:rPr lang="en-US" smtClean="0"/>
              <a:t>www.teamcomputers.com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71200" y="6400800"/>
            <a:ext cx="111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rgbClr val="009CB9"/>
                </a:solidFill>
                <a:latin typeface="Arial_" charset="0"/>
                <a:cs typeface="Times New Roman" pitchFamily="-76" charset="0"/>
              </a:defRPr>
            </a:lvl1pPr>
          </a:lstStyle>
          <a:p>
            <a:pPr>
              <a:defRPr/>
            </a:pPr>
            <a:fld id="{CC1F7B14-1F0F-4BDA-98C0-7844A94DFD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www.teamcomputers.com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165-8972-458B-B0EE-9A9A0737F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6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98552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981200"/>
            <a:ext cx="94488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www.teamcomputers.com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C7827-031B-4B00-A6DB-9C2B2B2E5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0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www.teamcomputers.com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5C9C4-EF29-4B70-8D69-20B5C070F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>
              <a:spcAft>
                <a:spcPct val="0"/>
              </a:spcAft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2997200" y="6400800"/>
            <a:ext cx="61976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200" b="0">
                <a:solidFill>
                  <a:srgbClr val="009CB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0871200" y="6400800"/>
            <a:ext cx="11175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pl-PL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pl-PL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34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3039" y="441862"/>
            <a:ext cx="9765923" cy="1036786"/>
          </a:xfrm>
          <a:prstGeom prst="rect">
            <a:avLst/>
          </a:prstGeom>
        </p:spPr>
        <p:txBody>
          <a:bodyPr/>
          <a:lstStyle>
            <a:lvl1pPr>
              <a:defRPr sz="3820" b="1" i="0">
                <a:solidFill>
                  <a:srgbClr val="63767E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>
          <a:xfrm>
            <a:off x="609408" y="6377632"/>
            <a:ext cx="2804429" cy="3436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F0594-DE52-415B-B90B-5314635F649A}" type="datetimeFigureOut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6/15/2017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A3139-C217-4338-B338-C07C9112A4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0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97200" y="6400800"/>
            <a:ext cx="619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009CB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www.teamcomputers.com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71200" y="6400800"/>
            <a:ext cx="111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rgbClr val="009CB9"/>
                </a:solidFill>
                <a:latin typeface="Arial_" charset="0"/>
                <a:cs typeface="Times New Roman" pitchFamily="-76" charset="0"/>
              </a:defRPr>
            </a:lvl1pPr>
          </a:lstStyle>
          <a:p>
            <a:pPr>
              <a:defRPr/>
            </a:pPr>
            <a:fld id="{CC1F7B14-1F0F-4BDA-98C0-7844A94DFD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7974" y="76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12" descr="teamcomputers_logo_new_final-09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100036"/>
            <a:ext cx="1889688" cy="681764"/>
          </a:xfrm>
          <a:prstGeom prst="rect">
            <a:avLst/>
          </a:prstGeom>
        </p:spPr>
      </p:pic>
      <p:pic>
        <p:nvPicPr>
          <p:cNvPr id="14" name="Picture 13" descr="teamcomputers_logo_new_final-10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0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0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 rot="5400000">
            <a:off x="6852663" y="-4269945"/>
            <a:ext cx="623833" cy="9757163"/>
          </a:xfrm>
          <a:prstGeom prst="rect">
            <a:avLst/>
          </a:prstGeom>
          <a:noFill/>
          <a:ln>
            <a:noFill/>
          </a:ln>
        </p:spPr>
        <p:txBody>
          <a:bodyPr vert="vert270" lIns="68569" tIns="68569" rIns="68569" bIns="68569" anchor="t" anchorCtr="0">
            <a:no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ABC4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Case Study : </a:t>
            </a:r>
            <a:r>
              <a:rPr lang="en-US" sz="4000" b="1" dirty="0">
                <a:solidFill>
                  <a:srgbClr val="00ABC4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SAP HANA </a:t>
            </a:r>
            <a:endParaRPr lang="en-US" sz="2800" b="1" dirty="0">
              <a:solidFill>
                <a:srgbClr val="00ABC4"/>
              </a:solidFill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2879301" y="844453"/>
            <a:ext cx="4665963" cy="341004"/>
          </a:xfrm>
          <a:prstGeom prst="rect">
            <a:avLst/>
          </a:prstGeom>
          <a:noFill/>
          <a:ln>
            <a:noFill/>
          </a:ln>
        </p:spPr>
        <p:txBody>
          <a:bodyPr lIns="78281" tIns="39131" rIns="78281" bIns="39131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sz="1050" dirty="0">
              <a:solidFill>
                <a:srgbClr val="5F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" y="753744"/>
            <a:ext cx="10668000" cy="1110801"/>
            <a:chOff x="862876" y="361854"/>
            <a:chExt cx="7162638" cy="1110801"/>
          </a:xfrm>
        </p:grpSpPr>
        <p:pic>
          <p:nvPicPr>
            <p:cNvPr id="463" name="Shape 463"/>
            <p:cNvPicPr preferRelativeResize="0"/>
            <p:nvPr/>
          </p:nvPicPr>
          <p:blipFill rotWithShape="1">
            <a:blip r:embed="rId3">
              <a:alphaModFix/>
            </a:blip>
            <a:srcRect t="16950" r="23017"/>
            <a:stretch/>
          </p:blipFill>
          <p:spPr>
            <a:xfrm>
              <a:off x="862876" y="427785"/>
              <a:ext cx="299297" cy="3363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Shape 423"/>
            <p:cNvSpPr txBox="1"/>
            <p:nvPr/>
          </p:nvSpPr>
          <p:spPr>
            <a:xfrm>
              <a:off x="1202705" y="361854"/>
              <a:ext cx="2883233" cy="296263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68569" rIns="68569" bIns="68569" anchor="t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2400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Business Insight</a:t>
              </a:r>
              <a:endParaRPr sz="2400" b="1" dirty="0">
                <a:solidFill>
                  <a:srgbClr val="5F757D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5272" y="826324"/>
              <a:ext cx="6910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renowned real-estate company wanted cost-effective solution to run SAP HANA without compromising the agility and performance expected out of it. </a:t>
              </a:r>
              <a:endParaRPr lang="en-US" dirty="0">
                <a:solidFill>
                  <a:srgbClr val="5F757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3880" y="1944368"/>
            <a:ext cx="10668000" cy="1651451"/>
            <a:chOff x="864327" y="1577477"/>
            <a:chExt cx="6741004" cy="1651451"/>
          </a:xfrm>
        </p:grpSpPr>
        <p:grpSp>
          <p:nvGrpSpPr>
            <p:cNvPr id="445" name="Shape 445"/>
            <p:cNvGrpSpPr/>
            <p:nvPr/>
          </p:nvGrpSpPr>
          <p:grpSpPr>
            <a:xfrm>
              <a:off x="864327" y="1651208"/>
              <a:ext cx="374303" cy="293959"/>
              <a:chOff x="246502" y="1748103"/>
              <a:chExt cx="873639" cy="679200"/>
            </a:xfrm>
          </p:grpSpPr>
          <p:sp>
            <p:nvSpPr>
              <p:cNvPr id="446" name="Shape 446"/>
              <p:cNvSpPr/>
              <p:nvPr/>
            </p:nvSpPr>
            <p:spPr>
              <a:xfrm>
                <a:off x="562089" y="2078574"/>
                <a:ext cx="520200" cy="21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022" y="0"/>
                    </a:moveTo>
                    <a:cubicBezTo>
                      <a:pt x="117977" y="0"/>
                      <a:pt x="117977" y="0"/>
                      <a:pt x="117977" y="0"/>
                    </a:cubicBezTo>
                    <a:cubicBezTo>
                      <a:pt x="118650" y="0"/>
                      <a:pt x="119999" y="17130"/>
                      <a:pt x="119999" y="68562"/>
                    </a:cubicBezTo>
                    <a:cubicBezTo>
                      <a:pt x="119999" y="85688"/>
                      <a:pt x="118650" y="120000"/>
                      <a:pt x="117977" y="120000"/>
                    </a:cubicBezTo>
                    <a:cubicBezTo>
                      <a:pt x="2022" y="120000"/>
                      <a:pt x="2022" y="120000"/>
                      <a:pt x="2022" y="120000"/>
                    </a:cubicBezTo>
                    <a:cubicBezTo>
                      <a:pt x="1346" y="120000"/>
                      <a:pt x="0" y="85688"/>
                      <a:pt x="0" y="68562"/>
                    </a:cubicBezTo>
                    <a:cubicBezTo>
                      <a:pt x="0" y="17130"/>
                      <a:pt x="1346" y="0"/>
                      <a:pt x="2022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389690" y="1896446"/>
                <a:ext cx="359400" cy="385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487" y="0"/>
                    </a:moveTo>
                    <a:cubicBezTo>
                      <a:pt x="91705" y="0"/>
                      <a:pt x="117072" y="23039"/>
                      <a:pt x="120000" y="53761"/>
                    </a:cubicBezTo>
                    <a:cubicBezTo>
                      <a:pt x="120000" y="53761"/>
                      <a:pt x="120000" y="53761"/>
                      <a:pt x="107316" y="53761"/>
                    </a:cubicBezTo>
                    <a:cubicBezTo>
                      <a:pt x="104389" y="32639"/>
                      <a:pt x="83901" y="12480"/>
                      <a:pt x="60487" y="12480"/>
                    </a:cubicBezTo>
                    <a:cubicBezTo>
                      <a:pt x="34145" y="12480"/>
                      <a:pt x="12680" y="34561"/>
                      <a:pt x="12680" y="59522"/>
                    </a:cubicBezTo>
                    <a:cubicBezTo>
                      <a:pt x="12680" y="85441"/>
                      <a:pt x="34145" y="105601"/>
                      <a:pt x="60487" y="105601"/>
                    </a:cubicBezTo>
                    <a:cubicBezTo>
                      <a:pt x="83901" y="105601"/>
                      <a:pt x="103414" y="90240"/>
                      <a:pt x="107316" y="66242"/>
                    </a:cubicBezTo>
                    <a:cubicBezTo>
                      <a:pt x="107316" y="66242"/>
                      <a:pt x="107316" y="66242"/>
                      <a:pt x="120000" y="66242"/>
                    </a:cubicBezTo>
                    <a:cubicBezTo>
                      <a:pt x="117072" y="96960"/>
                      <a:pt x="91705" y="119999"/>
                      <a:pt x="60487" y="119999"/>
                    </a:cubicBezTo>
                    <a:cubicBezTo>
                      <a:pt x="26341" y="119999"/>
                      <a:pt x="0" y="93121"/>
                      <a:pt x="0" y="59522"/>
                    </a:cubicBezTo>
                    <a:cubicBezTo>
                      <a:pt x="0" y="26878"/>
                      <a:pt x="26341" y="0"/>
                      <a:pt x="60487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48" name="Shape 448"/>
              <p:cNvSpPr/>
              <p:nvPr/>
            </p:nvSpPr>
            <p:spPr>
              <a:xfrm>
                <a:off x="246502" y="1748103"/>
                <a:ext cx="645900" cy="679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182" y="0"/>
                    </a:moveTo>
                    <a:lnTo>
                      <a:pt x="65339" y="0"/>
                    </a:lnTo>
                    <a:lnTo>
                      <a:pt x="71969" y="671"/>
                    </a:lnTo>
                    <a:cubicBezTo>
                      <a:pt x="98441" y="6106"/>
                      <a:pt x="118574" y="29546"/>
                      <a:pt x="120000" y="56744"/>
                    </a:cubicBezTo>
                    <a:cubicBezTo>
                      <a:pt x="120000" y="56744"/>
                      <a:pt x="120000" y="56744"/>
                      <a:pt x="110769" y="56744"/>
                    </a:cubicBezTo>
                    <a:cubicBezTo>
                      <a:pt x="109684" y="31114"/>
                      <a:pt x="87420" y="8756"/>
                      <a:pt x="60272" y="8756"/>
                    </a:cubicBezTo>
                    <a:cubicBezTo>
                      <a:pt x="32035" y="8756"/>
                      <a:pt x="9230" y="31659"/>
                      <a:pt x="9230" y="60016"/>
                    </a:cubicBezTo>
                    <a:cubicBezTo>
                      <a:pt x="9230" y="88371"/>
                      <a:pt x="32035" y="111275"/>
                      <a:pt x="60272" y="111275"/>
                    </a:cubicBezTo>
                    <a:cubicBezTo>
                      <a:pt x="87420" y="111275"/>
                      <a:pt x="109140" y="90008"/>
                      <a:pt x="110769" y="63833"/>
                    </a:cubicBezTo>
                    <a:cubicBezTo>
                      <a:pt x="110769" y="63833"/>
                      <a:pt x="110769" y="63833"/>
                      <a:pt x="120000" y="63833"/>
                    </a:cubicBezTo>
                    <a:cubicBezTo>
                      <a:pt x="118370" y="94916"/>
                      <a:pt x="91765" y="119999"/>
                      <a:pt x="60272" y="119999"/>
                    </a:cubicBezTo>
                    <a:cubicBezTo>
                      <a:pt x="26607" y="119999"/>
                      <a:pt x="0" y="93280"/>
                      <a:pt x="0" y="60016"/>
                    </a:cubicBezTo>
                    <a:cubicBezTo>
                      <a:pt x="0" y="30908"/>
                      <a:pt x="20371" y="6396"/>
                      <a:pt x="48017" y="722"/>
                    </a:cubicBezTo>
                    <a:lnTo>
                      <a:pt x="55182" y="0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49" name="Shape 449"/>
              <p:cNvSpPr/>
              <p:nvPr/>
            </p:nvSpPr>
            <p:spPr>
              <a:xfrm>
                <a:off x="535787" y="2053873"/>
                <a:ext cx="61500" cy="67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582" y="0"/>
                    </a:moveTo>
                    <a:cubicBezTo>
                      <a:pt x="91436" y="0"/>
                      <a:pt x="114291" y="10916"/>
                      <a:pt x="120000" y="27281"/>
                    </a:cubicBezTo>
                    <a:cubicBezTo>
                      <a:pt x="120000" y="27281"/>
                      <a:pt x="120000" y="27281"/>
                      <a:pt x="68582" y="27281"/>
                    </a:cubicBezTo>
                    <a:cubicBezTo>
                      <a:pt x="45709" y="27281"/>
                      <a:pt x="34292" y="43644"/>
                      <a:pt x="34292" y="65457"/>
                    </a:cubicBezTo>
                    <a:cubicBezTo>
                      <a:pt x="34292" y="81822"/>
                      <a:pt x="45709" y="98186"/>
                      <a:pt x="68582" y="98186"/>
                    </a:cubicBezTo>
                    <a:cubicBezTo>
                      <a:pt x="68582" y="98186"/>
                      <a:pt x="68582" y="98186"/>
                      <a:pt x="114291" y="98186"/>
                    </a:cubicBezTo>
                    <a:cubicBezTo>
                      <a:pt x="108582" y="114551"/>
                      <a:pt x="91436" y="120000"/>
                      <a:pt x="68582" y="120000"/>
                    </a:cubicBezTo>
                    <a:cubicBezTo>
                      <a:pt x="34292" y="120000"/>
                      <a:pt x="0" y="92718"/>
                      <a:pt x="0" y="60008"/>
                    </a:cubicBezTo>
                    <a:cubicBezTo>
                      <a:pt x="0" y="27281"/>
                      <a:pt x="34292" y="0"/>
                      <a:pt x="68582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50" name="Shape 450"/>
              <p:cNvSpPr/>
              <p:nvPr/>
            </p:nvSpPr>
            <p:spPr>
              <a:xfrm>
                <a:off x="953641" y="2103264"/>
                <a:ext cx="166500" cy="5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527" y="0"/>
                    </a:moveTo>
                    <a:cubicBezTo>
                      <a:pt x="90527" y="0"/>
                      <a:pt x="90527" y="0"/>
                      <a:pt x="120000" y="120000"/>
                    </a:cubicBezTo>
                    <a:lnTo>
                      <a:pt x="94740" y="120000"/>
                    </a:lnTo>
                    <a:cubicBezTo>
                      <a:pt x="94740" y="120000"/>
                      <a:pt x="94740" y="120000"/>
                      <a:pt x="75791" y="80015"/>
                    </a:cubicBezTo>
                    <a:cubicBezTo>
                      <a:pt x="75791" y="80015"/>
                      <a:pt x="75791" y="80015"/>
                      <a:pt x="77894" y="120000"/>
                    </a:cubicBezTo>
                    <a:cubicBezTo>
                      <a:pt x="77894" y="120000"/>
                      <a:pt x="77894" y="120000"/>
                      <a:pt x="29479" y="120000"/>
                    </a:cubicBezTo>
                    <a:cubicBezTo>
                      <a:pt x="29479" y="120000"/>
                      <a:pt x="29479" y="120000"/>
                      <a:pt x="0" y="13341"/>
                    </a:cubicBezTo>
                    <a:cubicBezTo>
                      <a:pt x="0" y="13341"/>
                      <a:pt x="0" y="13341"/>
                      <a:pt x="86321" y="13341"/>
                    </a:cubicBezTo>
                    <a:cubicBezTo>
                      <a:pt x="88424" y="13341"/>
                      <a:pt x="88424" y="6660"/>
                      <a:pt x="90527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51" name="Shape 451"/>
              <p:cNvSpPr/>
              <p:nvPr/>
            </p:nvSpPr>
            <p:spPr>
              <a:xfrm>
                <a:off x="953641" y="2010658"/>
                <a:ext cx="166500" cy="58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479" y="0"/>
                    </a:moveTo>
                    <a:cubicBezTo>
                      <a:pt x="29479" y="0"/>
                      <a:pt x="29479" y="0"/>
                      <a:pt x="71578" y="0"/>
                    </a:cubicBezTo>
                    <a:cubicBezTo>
                      <a:pt x="71578" y="0"/>
                      <a:pt x="71578" y="0"/>
                      <a:pt x="58952" y="63154"/>
                    </a:cubicBezTo>
                    <a:cubicBezTo>
                      <a:pt x="58952" y="63154"/>
                      <a:pt x="58952" y="63154"/>
                      <a:pt x="86321" y="0"/>
                    </a:cubicBezTo>
                    <a:cubicBezTo>
                      <a:pt x="86321" y="0"/>
                      <a:pt x="86321" y="0"/>
                      <a:pt x="120000" y="0"/>
                    </a:cubicBezTo>
                    <a:cubicBezTo>
                      <a:pt x="120000" y="0"/>
                      <a:pt x="120000" y="0"/>
                      <a:pt x="88424" y="120000"/>
                    </a:cubicBezTo>
                    <a:cubicBezTo>
                      <a:pt x="88424" y="120000"/>
                      <a:pt x="88424" y="120000"/>
                      <a:pt x="86321" y="120000"/>
                    </a:cubicBezTo>
                    <a:cubicBezTo>
                      <a:pt x="86321" y="120000"/>
                      <a:pt x="86321" y="120000"/>
                      <a:pt x="0" y="120000"/>
                    </a:cubicBezTo>
                    <a:cubicBezTo>
                      <a:pt x="0" y="120000"/>
                      <a:pt x="0" y="120000"/>
                      <a:pt x="29479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167294" y="1577477"/>
              <a:ext cx="6438037" cy="1651451"/>
              <a:chOff x="1167326" y="1577477"/>
              <a:chExt cx="5278072" cy="1651451"/>
            </a:xfrm>
          </p:grpSpPr>
          <p:sp>
            <p:nvSpPr>
              <p:cNvPr id="414" name="Shape 414"/>
              <p:cNvSpPr txBox="1"/>
              <p:nvPr/>
            </p:nvSpPr>
            <p:spPr>
              <a:xfrm>
                <a:off x="1200342" y="1577477"/>
                <a:ext cx="2909547" cy="3149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US" sz="2400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Business Challenges</a:t>
                </a:r>
                <a:endParaRPr lang="en-US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16" name="Shape 416"/>
              <p:cNvSpPr txBox="1"/>
              <p:nvPr/>
            </p:nvSpPr>
            <p:spPr>
              <a:xfrm>
                <a:off x="3902948" y="2343824"/>
                <a:ext cx="2542450" cy="885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 fontAlgn="base">
                  <a:lnSpc>
                    <a:spcPct val="11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Required Servers in magnitude of 16 to 32 cores and 120 to 250 GB RAM which has a huge upfront cost </a:t>
                </a:r>
                <a:endParaRPr lang="en-US" sz="16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Shape 417"/>
              <p:cNvSpPr txBox="1"/>
              <p:nvPr/>
            </p:nvSpPr>
            <p:spPr>
              <a:xfrm>
                <a:off x="3920471" y="2052906"/>
                <a:ext cx="1406280" cy="276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fontAlgn="base">
                  <a:lnSpc>
                    <a:spcPct val="11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Challenge #2</a:t>
                </a:r>
              </a:p>
            </p:txBody>
          </p:sp>
          <p:sp>
            <p:nvSpPr>
              <p:cNvPr id="57" name="Shape 417"/>
              <p:cNvSpPr txBox="1"/>
              <p:nvPr/>
            </p:nvSpPr>
            <p:spPr>
              <a:xfrm>
                <a:off x="1167326" y="2036634"/>
                <a:ext cx="1665960" cy="245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fontAlgn="base">
                  <a:lnSpc>
                    <a:spcPct val="11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Challenge</a:t>
                </a:r>
                <a:r>
                  <a:rPr lang="en-US" sz="2800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 </a:t>
                </a:r>
                <a:r>
                  <a:rPr lang="en-US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#1</a:t>
                </a:r>
                <a:endParaRPr lang="en-US" sz="1100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61" name="Shape 416"/>
              <p:cNvSpPr txBox="1"/>
              <p:nvPr/>
            </p:nvSpPr>
            <p:spPr>
              <a:xfrm>
                <a:off x="1184541" y="2343287"/>
                <a:ext cx="2221211" cy="861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 fontAlgn="base">
                  <a:lnSpc>
                    <a:spcPct val="11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To efficiently channelize the available workforce and capital in achieving maximum output</a:t>
                </a:r>
                <a:endParaRPr lang="en-US" sz="16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21" name="Shape 421"/>
          <p:cNvSpPr txBox="1"/>
          <p:nvPr/>
        </p:nvSpPr>
        <p:spPr>
          <a:xfrm>
            <a:off x="1098309" y="3819570"/>
            <a:ext cx="6601636" cy="443667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2400" b="1" dirty="0">
                <a:solidFill>
                  <a:srgbClr val="5F757D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Solution</a:t>
            </a:r>
            <a:endParaRPr lang="en-US" sz="2400" b="1" dirty="0">
              <a:solidFill>
                <a:srgbClr val="5F757D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pSp>
        <p:nvGrpSpPr>
          <p:cNvPr id="452" name="Shape 452"/>
          <p:cNvGrpSpPr/>
          <p:nvPr/>
        </p:nvGrpSpPr>
        <p:grpSpPr>
          <a:xfrm>
            <a:off x="714610" y="3921506"/>
            <a:ext cx="272610" cy="341730"/>
            <a:chOff x="100315" y="3340639"/>
            <a:chExt cx="639180" cy="826926"/>
          </a:xfrm>
        </p:grpSpPr>
        <p:sp>
          <p:nvSpPr>
            <p:cNvPr id="453" name="Shape 453"/>
            <p:cNvSpPr/>
            <p:nvPr/>
          </p:nvSpPr>
          <p:spPr>
            <a:xfrm>
              <a:off x="583795" y="3515519"/>
              <a:ext cx="155700" cy="11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134" y="3289"/>
                  </a:moveTo>
                  <a:cubicBezTo>
                    <a:pt x="107526" y="0"/>
                    <a:pt x="120000" y="36641"/>
                    <a:pt x="101165" y="49958"/>
                  </a:cubicBezTo>
                  <a:cubicBezTo>
                    <a:pt x="86099" y="62138"/>
                    <a:pt x="17217" y="120000"/>
                    <a:pt x="17217" y="120000"/>
                  </a:cubicBezTo>
                  <a:cubicBezTo>
                    <a:pt x="17217" y="120000"/>
                    <a:pt x="17217" y="120000"/>
                    <a:pt x="0" y="74327"/>
                  </a:cubicBezTo>
                  <a:cubicBezTo>
                    <a:pt x="0" y="74327"/>
                    <a:pt x="68875" y="19507"/>
                    <a:pt x="83949" y="7328"/>
                  </a:cubicBezTo>
                  <a:cubicBezTo>
                    <a:pt x="86371" y="5044"/>
                    <a:pt x="88792" y="3759"/>
                    <a:pt x="91134" y="3289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90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248483" y="3546444"/>
              <a:ext cx="327000" cy="46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512" y="0"/>
                  </a:moveTo>
                  <a:cubicBezTo>
                    <a:pt x="93331" y="0"/>
                    <a:pt x="120000" y="19873"/>
                    <a:pt x="120000" y="45096"/>
                  </a:cubicBezTo>
                  <a:cubicBezTo>
                    <a:pt x="120000" y="52739"/>
                    <a:pt x="117947" y="60383"/>
                    <a:pt x="112820" y="67260"/>
                  </a:cubicBezTo>
                  <a:cubicBezTo>
                    <a:pt x="97433" y="87133"/>
                    <a:pt x="94356" y="97833"/>
                    <a:pt x="91282" y="108533"/>
                  </a:cubicBezTo>
                  <a:cubicBezTo>
                    <a:pt x="89233" y="117706"/>
                    <a:pt x="87176" y="120000"/>
                    <a:pt x="77948" y="120000"/>
                  </a:cubicBezTo>
                  <a:cubicBezTo>
                    <a:pt x="72818" y="120000"/>
                    <a:pt x="66663" y="120000"/>
                    <a:pt x="60512" y="120000"/>
                  </a:cubicBezTo>
                  <a:cubicBezTo>
                    <a:pt x="53332" y="120000"/>
                    <a:pt x="47178" y="120000"/>
                    <a:pt x="43076" y="120000"/>
                  </a:cubicBezTo>
                  <a:cubicBezTo>
                    <a:pt x="33847" y="120000"/>
                    <a:pt x="30770" y="117706"/>
                    <a:pt x="29742" y="108533"/>
                  </a:cubicBezTo>
                  <a:cubicBezTo>
                    <a:pt x="26664" y="97833"/>
                    <a:pt x="23587" y="87133"/>
                    <a:pt x="8204" y="67260"/>
                  </a:cubicBezTo>
                  <a:cubicBezTo>
                    <a:pt x="3077" y="60383"/>
                    <a:pt x="0" y="52739"/>
                    <a:pt x="0" y="45096"/>
                  </a:cubicBezTo>
                  <a:cubicBezTo>
                    <a:pt x="0" y="19873"/>
                    <a:pt x="26664" y="0"/>
                    <a:pt x="60512" y="0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90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494372" y="3383362"/>
              <a:ext cx="1167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351" y="2403"/>
                  </a:moveTo>
                  <a:cubicBezTo>
                    <a:pt x="100059" y="0"/>
                    <a:pt x="120000" y="14198"/>
                    <a:pt x="109225" y="30903"/>
                  </a:cubicBezTo>
                  <a:cubicBezTo>
                    <a:pt x="94849" y="48720"/>
                    <a:pt x="43118" y="120000"/>
                    <a:pt x="43118" y="120000"/>
                  </a:cubicBezTo>
                  <a:cubicBezTo>
                    <a:pt x="43118" y="120000"/>
                    <a:pt x="43118" y="120000"/>
                    <a:pt x="0" y="99950"/>
                  </a:cubicBezTo>
                  <a:cubicBezTo>
                    <a:pt x="0" y="99950"/>
                    <a:pt x="60354" y="21995"/>
                    <a:pt x="68978" y="10862"/>
                  </a:cubicBezTo>
                  <a:cubicBezTo>
                    <a:pt x="72572" y="5849"/>
                    <a:pt x="77782" y="3204"/>
                    <a:pt x="83351" y="2403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90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213545" y="3383362"/>
              <a:ext cx="1188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905" y="2403"/>
                  </a:moveTo>
                  <a:cubicBezTo>
                    <a:pt x="44993" y="3204"/>
                    <a:pt x="50816" y="5849"/>
                    <a:pt x="55051" y="10862"/>
                  </a:cubicBezTo>
                  <a:cubicBezTo>
                    <a:pt x="60702" y="21995"/>
                    <a:pt x="120000" y="99950"/>
                    <a:pt x="120000" y="99950"/>
                  </a:cubicBezTo>
                  <a:cubicBezTo>
                    <a:pt x="77644" y="120000"/>
                    <a:pt x="77644" y="120000"/>
                    <a:pt x="77644" y="120000"/>
                  </a:cubicBezTo>
                  <a:cubicBezTo>
                    <a:pt x="77644" y="120000"/>
                    <a:pt x="26828" y="48720"/>
                    <a:pt x="12706" y="30903"/>
                  </a:cubicBezTo>
                  <a:cubicBezTo>
                    <a:pt x="0" y="14198"/>
                    <a:pt x="20642" y="0"/>
                    <a:pt x="38905" y="2403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90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00315" y="3517355"/>
              <a:ext cx="142500" cy="11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749" y="1432"/>
                  </a:moveTo>
                  <a:cubicBezTo>
                    <a:pt x="22468" y="1909"/>
                    <a:pt x="25333" y="3215"/>
                    <a:pt x="28273" y="5536"/>
                  </a:cubicBezTo>
                  <a:cubicBezTo>
                    <a:pt x="47093" y="17907"/>
                    <a:pt x="120000" y="73600"/>
                    <a:pt x="120000" y="73600"/>
                  </a:cubicBezTo>
                  <a:cubicBezTo>
                    <a:pt x="101179" y="120000"/>
                    <a:pt x="101179" y="120000"/>
                    <a:pt x="101179" y="120000"/>
                  </a:cubicBezTo>
                  <a:cubicBezTo>
                    <a:pt x="101179" y="120000"/>
                    <a:pt x="25926" y="61216"/>
                    <a:pt x="9458" y="48844"/>
                  </a:cubicBezTo>
                  <a:cubicBezTo>
                    <a:pt x="6518" y="46911"/>
                    <a:pt x="4240" y="44495"/>
                    <a:pt x="2550" y="41782"/>
                  </a:cubicBezTo>
                  <a:lnTo>
                    <a:pt x="0" y="35114"/>
                  </a:lnTo>
                  <a:lnTo>
                    <a:pt x="0" y="25479"/>
                  </a:lnTo>
                  <a:lnTo>
                    <a:pt x="1229" y="14429"/>
                  </a:lnTo>
                  <a:cubicBezTo>
                    <a:pt x="4756" y="6018"/>
                    <a:pt x="11592" y="0"/>
                    <a:pt x="19749" y="1432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90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390990" y="3340639"/>
              <a:ext cx="44700" cy="15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1" y="0"/>
                  </a:moveTo>
                  <a:cubicBezTo>
                    <a:pt x="90000" y="0"/>
                    <a:pt x="119999" y="6315"/>
                    <a:pt x="119999" y="18946"/>
                  </a:cubicBezTo>
                  <a:cubicBezTo>
                    <a:pt x="119999" y="23542"/>
                    <a:pt x="119999" y="120000"/>
                    <a:pt x="119999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120000"/>
                    <a:pt x="0" y="23542"/>
                    <a:pt x="0" y="18946"/>
                  </a:cubicBezTo>
                  <a:cubicBezTo>
                    <a:pt x="0" y="6315"/>
                    <a:pt x="29999" y="0"/>
                    <a:pt x="60001" y="0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90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343480" y="4063569"/>
              <a:ext cx="136800" cy="23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93" y="0"/>
                  </a:moveTo>
                  <a:cubicBezTo>
                    <a:pt x="9793" y="0"/>
                    <a:pt x="9793" y="0"/>
                    <a:pt x="112652" y="0"/>
                  </a:cubicBezTo>
                  <a:cubicBezTo>
                    <a:pt x="115107" y="0"/>
                    <a:pt x="120000" y="14983"/>
                    <a:pt x="120000" y="45006"/>
                  </a:cubicBezTo>
                  <a:cubicBezTo>
                    <a:pt x="120000" y="45006"/>
                    <a:pt x="120000" y="45006"/>
                    <a:pt x="120000" y="74998"/>
                  </a:cubicBezTo>
                  <a:cubicBezTo>
                    <a:pt x="120000" y="104996"/>
                    <a:pt x="115107" y="120000"/>
                    <a:pt x="112652" y="120000"/>
                  </a:cubicBezTo>
                  <a:cubicBezTo>
                    <a:pt x="112652" y="120000"/>
                    <a:pt x="112652" y="120000"/>
                    <a:pt x="9793" y="120000"/>
                  </a:cubicBezTo>
                  <a:cubicBezTo>
                    <a:pt x="4901" y="120000"/>
                    <a:pt x="0" y="104996"/>
                    <a:pt x="0" y="74998"/>
                  </a:cubicBezTo>
                  <a:cubicBezTo>
                    <a:pt x="0" y="74998"/>
                    <a:pt x="0" y="74998"/>
                    <a:pt x="0" y="45006"/>
                  </a:cubicBezTo>
                  <a:cubicBezTo>
                    <a:pt x="0" y="14983"/>
                    <a:pt x="4901" y="0"/>
                    <a:pt x="9793" y="0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90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368632" y="4137866"/>
              <a:ext cx="86699" cy="2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120000" y="0"/>
                    <a:pt x="120000" y="0"/>
                    <a:pt x="120000" y="0"/>
                  </a:cubicBezTo>
                  <a:cubicBezTo>
                    <a:pt x="120000" y="71998"/>
                    <a:pt x="89036" y="120000"/>
                    <a:pt x="61939" y="120000"/>
                  </a:cubicBezTo>
                  <a:cubicBezTo>
                    <a:pt x="30977" y="120000"/>
                    <a:pt x="0" y="71998"/>
                    <a:pt x="0" y="0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90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343480" y="4029171"/>
              <a:ext cx="136800" cy="1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93" y="0"/>
                  </a:moveTo>
                  <a:cubicBezTo>
                    <a:pt x="9793" y="0"/>
                    <a:pt x="9793" y="0"/>
                    <a:pt x="112652" y="0"/>
                  </a:cubicBezTo>
                  <a:cubicBezTo>
                    <a:pt x="115107" y="0"/>
                    <a:pt x="120000" y="26682"/>
                    <a:pt x="120000" y="39998"/>
                  </a:cubicBezTo>
                  <a:cubicBezTo>
                    <a:pt x="120000" y="39998"/>
                    <a:pt x="120000" y="39998"/>
                    <a:pt x="120000" y="66680"/>
                  </a:cubicBezTo>
                  <a:cubicBezTo>
                    <a:pt x="120000" y="93317"/>
                    <a:pt x="115107" y="120000"/>
                    <a:pt x="112652" y="120000"/>
                  </a:cubicBezTo>
                  <a:cubicBezTo>
                    <a:pt x="112652" y="120000"/>
                    <a:pt x="112652" y="120000"/>
                    <a:pt x="9793" y="120000"/>
                  </a:cubicBezTo>
                  <a:cubicBezTo>
                    <a:pt x="4901" y="120000"/>
                    <a:pt x="0" y="93317"/>
                    <a:pt x="0" y="66680"/>
                  </a:cubicBezTo>
                  <a:cubicBezTo>
                    <a:pt x="0" y="66680"/>
                    <a:pt x="0" y="66680"/>
                    <a:pt x="0" y="39998"/>
                  </a:cubicBezTo>
                  <a:cubicBezTo>
                    <a:pt x="0" y="26682"/>
                    <a:pt x="4901" y="0"/>
                    <a:pt x="9793" y="0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90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343480" y="4099228"/>
              <a:ext cx="136800" cy="2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93" y="0"/>
                  </a:moveTo>
                  <a:cubicBezTo>
                    <a:pt x="9793" y="0"/>
                    <a:pt x="9793" y="0"/>
                    <a:pt x="112652" y="0"/>
                  </a:cubicBezTo>
                  <a:cubicBezTo>
                    <a:pt x="115107" y="0"/>
                    <a:pt x="120000" y="26677"/>
                    <a:pt x="120000" y="40000"/>
                  </a:cubicBezTo>
                  <a:cubicBezTo>
                    <a:pt x="120000" y="40000"/>
                    <a:pt x="120000" y="40000"/>
                    <a:pt x="120000" y="66672"/>
                  </a:cubicBezTo>
                  <a:cubicBezTo>
                    <a:pt x="120000" y="93340"/>
                    <a:pt x="115107" y="120000"/>
                    <a:pt x="112652" y="120000"/>
                  </a:cubicBezTo>
                  <a:cubicBezTo>
                    <a:pt x="112652" y="120000"/>
                    <a:pt x="112652" y="120000"/>
                    <a:pt x="9793" y="120000"/>
                  </a:cubicBezTo>
                  <a:cubicBezTo>
                    <a:pt x="4901" y="120000"/>
                    <a:pt x="0" y="93340"/>
                    <a:pt x="0" y="66672"/>
                  </a:cubicBezTo>
                  <a:cubicBezTo>
                    <a:pt x="0" y="66672"/>
                    <a:pt x="0" y="66672"/>
                    <a:pt x="0" y="40000"/>
                  </a:cubicBezTo>
                  <a:cubicBezTo>
                    <a:pt x="0" y="26677"/>
                    <a:pt x="4901" y="0"/>
                    <a:pt x="9793" y="0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90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87666" y="4441989"/>
            <a:ext cx="4489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VPN Connectivity between Customer Location to AWS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Placement Group for high throughput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Formation Script for infrastructure provisioning 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Formation Script for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 HANA Installation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0469" y="3657600"/>
            <a:ext cx="5992693" cy="301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">
  <a:themeElements>
    <a:clrScheme name="tan 10">
      <a:dk1>
        <a:srgbClr val="000000"/>
      </a:dk1>
      <a:lt1>
        <a:srgbClr val="E1E3D8"/>
      </a:lt1>
      <a:dk2>
        <a:srgbClr val="000000"/>
      </a:dk2>
      <a:lt2>
        <a:srgbClr val="C9CDBC"/>
      </a:lt2>
      <a:accent1>
        <a:srgbClr val="0092AB"/>
      </a:accent1>
      <a:accent2>
        <a:srgbClr val="F1B11F"/>
      </a:accent2>
      <a:accent3>
        <a:srgbClr val="EEEFE9"/>
      </a:accent3>
      <a:accent4>
        <a:srgbClr val="000000"/>
      </a:accent4>
      <a:accent5>
        <a:srgbClr val="AAC7D2"/>
      </a:accent5>
      <a:accent6>
        <a:srgbClr val="DAA01B"/>
      </a:accent6>
      <a:hlink>
        <a:srgbClr val="7C5538"/>
      </a:hlink>
      <a:folHlink>
        <a:srgbClr val="7D7E44"/>
      </a:folHlink>
    </a:clrScheme>
    <a:fontScheme name="tan">
      <a:majorFont>
        <a:latin typeface="Georgia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a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8">
        <a:dk1>
          <a:srgbClr val="000000"/>
        </a:dk1>
        <a:lt1>
          <a:srgbClr val="E1E3D8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EEEFE9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9">
        <a:dk1>
          <a:srgbClr val="000000"/>
        </a:dk1>
        <a:lt1>
          <a:srgbClr val="E1E3D8"/>
        </a:lt1>
        <a:dk2>
          <a:srgbClr val="000000"/>
        </a:dk2>
        <a:lt2>
          <a:srgbClr val="C9CDBC"/>
        </a:lt2>
        <a:accent1>
          <a:srgbClr val="C42127"/>
        </a:accent1>
        <a:accent2>
          <a:srgbClr val="99AA95"/>
        </a:accent2>
        <a:accent3>
          <a:srgbClr val="EEEFE9"/>
        </a:accent3>
        <a:accent4>
          <a:srgbClr val="000000"/>
        </a:accent4>
        <a:accent5>
          <a:srgbClr val="DEABAC"/>
        </a:accent5>
        <a:accent6>
          <a:srgbClr val="8A9A87"/>
        </a:accent6>
        <a:hlink>
          <a:srgbClr val="B7D255"/>
        </a:hlink>
        <a:folHlink>
          <a:srgbClr val="7C7F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10">
        <a:dk1>
          <a:srgbClr val="000000"/>
        </a:dk1>
        <a:lt1>
          <a:srgbClr val="E1E3D8"/>
        </a:lt1>
        <a:dk2>
          <a:srgbClr val="000000"/>
        </a:dk2>
        <a:lt2>
          <a:srgbClr val="C9CDBC"/>
        </a:lt2>
        <a:accent1>
          <a:srgbClr val="0092AB"/>
        </a:accent1>
        <a:accent2>
          <a:srgbClr val="F1B11F"/>
        </a:accent2>
        <a:accent3>
          <a:srgbClr val="EEEFE9"/>
        </a:accent3>
        <a:accent4>
          <a:srgbClr val="000000"/>
        </a:accent4>
        <a:accent5>
          <a:srgbClr val="AAC7D2"/>
        </a:accent5>
        <a:accent6>
          <a:srgbClr val="DAA01B"/>
        </a:accent6>
        <a:hlink>
          <a:srgbClr val="7C5538"/>
        </a:hlink>
        <a:folHlink>
          <a:srgbClr val="7D7E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Arial_</vt:lpstr>
      <vt:lpstr>Calibri</vt:lpstr>
      <vt:lpstr>Georgia</vt:lpstr>
      <vt:lpstr>Open Sans</vt:lpstr>
      <vt:lpstr>Times New Roman</vt:lpstr>
      <vt:lpstr>Team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Wajahat</dc:creator>
  <cp:lastModifiedBy>Wajahat</cp:lastModifiedBy>
  <cp:revision>1</cp:revision>
  <dcterms:created xsi:type="dcterms:W3CDTF">2017-06-15T04:24:19Z</dcterms:created>
  <dcterms:modified xsi:type="dcterms:W3CDTF">2017-06-15T04:25:07Z</dcterms:modified>
</cp:coreProperties>
</file>