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3" r:id="rId6"/>
    <p:sldId id="271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</p14:sldIdLst>
        </p14:section>
        <p14:section name="Création, morphose, annotation, collaboration, recherche" id="{B9B51309-D148-4332-87C2-07BE32FBCA3B}">
          <p14:sldIdLst>
            <p14:sldId id="283"/>
            <p14:sldId id="271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En savoir plu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80F580-3B6A-44CD-9A1E-E890016126F8}" type="datetime1">
              <a:rPr lang="fr-FR" smtClean="0"/>
              <a:t>12/01/2023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F8ED89-FBF4-48E3-B6C6-C071DA98F802}" type="datetime1">
              <a:rPr lang="fr-FR" noProof="1" dirty="0" smtClean="0"/>
              <a:t>12/01/2023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92161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2335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59692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99727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48804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95485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795901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9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90274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DF3CA4B-903E-431D-AF93-2AD02E04DE8A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 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02CD4F2-526B-4131-B91B-856C46007FC5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8" name="Connecteur droit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fr-FR" sz="4800" dirty="0">
                <a:solidFill>
                  <a:schemeClr val="bg1"/>
                </a:solidFill>
              </a:rPr>
              <a:t>Présentation 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		Authentification 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		</a:t>
            </a:r>
            <a:r>
              <a:rPr lang="fr-FR" sz="4800" dirty="0" err="1">
                <a:solidFill>
                  <a:schemeClr val="bg1"/>
                </a:solidFill>
              </a:rPr>
              <a:t>FireBase</a:t>
            </a:r>
            <a:r>
              <a:rPr lang="fr-FR" sz="4800" dirty="0">
                <a:solidFill>
                  <a:schemeClr val="bg1"/>
                </a:solidFill>
              </a:rPr>
              <a:t> Storage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56" y="4487487"/>
            <a:ext cx="3746269" cy="18731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966" y="4487487"/>
            <a:ext cx="3968108" cy="18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algn="ctr"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Yahoo</a:t>
            </a:r>
          </a:p>
        </p:txBody>
      </p:sp>
      <p:pic>
        <p:nvPicPr>
          <p:cNvPr id="5" name="Image 4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42653" y="1524708"/>
            <a:ext cx="4238537" cy="4577620"/>
          </a:xfrm>
          <a:prstGeom prst="rect">
            <a:avLst/>
          </a:prstGeom>
        </p:spPr>
      </p:pic>
      <p:sp>
        <p:nvSpPr>
          <p:cNvPr id="38" name="Espace réservé du contenu 17"/>
          <p:cNvSpPr txBox="1">
            <a:spLocks/>
          </p:cNvSpPr>
          <p:nvPr/>
        </p:nvSpPr>
        <p:spPr>
          <a:xfrm>
            <a:off x="541610" y="1524708"/>
            <a:ext cx="4321704" cy="480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Les étapes suivantes permettent de mettre en place l'authentification Yahoo</a:t>
            </a:r>
          </a:p>
          <a:p>
            <a:pPr marL="457200" lvl="0" indent="-457200" rt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Enregistrez application sur le réseau de développeurs Yahoo pour obtenir un ID client et un secret.</a:t>
            </a:r>
          </a:p>
          <a:p>
            <a:pPr marL="457200" lvl="0" indent="-457200" rt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Ajoutez les dépendances nécessaires dans votre fichier </a:t>
            </a:r>
            <a:r>
              <a:rPr lang="fr-F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build.gradle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 rt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définissez un </a:t>
            </a:r>
            <a:r>
              <a:rPr lang="fr-F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onClickListener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pour celui</a:t>
            </a:r>
          </a:p>
          <a:p>
            <a:pPr marL="457200" lvl="0" indent="-457200" rt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Affichez votre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319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algn="ctr"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Yahoo</a:t>
            </a:r>
          </a:p>
        </p:txBody>
      </p:sp>
      <p:pic>
        <p:nvPicPr>
          <p:cNvPr id="5" name="Image 4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11003" y="1524708"/>
            <a:ext cx="4523367" cy="4885236"/>
          </a:xfrm>
          <a:prstGeom prst="rect">
            <a:avLst/>
          </a:prstGeom>
        </p:spPr>
      </p:pic>
      <p:sp>
        <p:nvSpPr>
          <p:cNvPr id="38" name="Espace réservé du contenu 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A73B9-4317-4A9C-878D-11A001D38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9" y="1394060"/>
            <a:ext cx="12025402" cy="49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algn="ctr"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Yahoo</a:t>
            </a:r>
          </a:p>
        </p:txBody>
      </p:sp>
      <p:pic>
        <p:nvPicPr>
          <p:cNvPr id="5" name="Image 4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72324" y="1524708"/>
            <a:ext cx="4238537" cy="45776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E0F3F2-5ABD-5154-6E55-137AD46AC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98" y="768096"/>
            <a:ext cx="7818561" cy="57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1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algn="ctr"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Yahoo</a:t>
            </a:r>
          </a:p>
        </p:txBody>
      </p:sp>
      <p:pic>
        <p:nvPicPr>
          <p:cNvPr id="5" name="Image 4" descr="Volet Idées de conception affichant différentes options de conception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63334" y="1468237"/>
            <a:ext cx="8525930" cy="45776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EEA46E-7E58-58FD-CE88-5F2C23DA1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36" y="186409"/>
            <a:ext cx="3139712" cy="64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1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algn="ctr" rtl="0"/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ce réservé du contenu 17"/>
          <p:cNvSpPr txBox="1">
            <a:spLocks/>
          </p:cNvSpPr>
          <p:nvPr/>
        </p:nvSpPr>
        <p:spPr>
          <a:xfrm>
            <a:off x="521207" y="1836790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 . Création d’un compte </a:t>
            </a:r>
            <a:r>
              <a:rPr lang="fr-F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FireBase</a:t>
            </a:r>
            <a:endParaRPr lang="fr-F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fr-F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 . Création d’un nouveau projet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641" y="1836790"/>
            <a:ext cx="4920766" cy="21001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21472" y="4306246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3. Créer un nouveau Storage :</a:t>
            </a:r>
          </a:p>
          <a:p>
            <a:pPr lvl="0">
              <a:spcAft>
                <a:spcPts val="600"/>
              </a:spcAft>
              <a:defRPr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	-Intégrer le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à l’application</a:t>
            </a:r>
          </a:p>
          <a:p>
            <a:pPr lvl="0">
              <a:spcAft>
                <a:spcPts val="600"/>
              </a:spcAft>
              <a:defRPr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	-Créer une référence</a:t>
            </a:r>
          </a:p>
          <a:p>
            <a:pPr lvl="0">
              <a:spcAft>
                <a:spcPts val="600"/>
              </a:spcAft>
              <a:defRPr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	-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Upload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ou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Download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un</a:t>
            </a:r>
          </a:p>
          <a:p>
            <a:pPr lvl="0">
              <a:spcAft>
                <a:spcPts val="600"/>
              </a:spcAft>
              <a:defRPr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	 fichier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3303633"/>
            <a:ext cx="5109556" cy="31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algn="ctr" rtl="0"/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ce réservé du contenu 17"/>
          <p:cNvSpPr txBox="1">
            <a:spLocks/>
          </p:cNvSpPr>
          <p:nvPr/>
        </p:nvSpPr>
        <p:spPr>
          <a:xfrm>
            <a:off x="1189088" y="130857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fr-F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fr-F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fr-F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fr-F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874" y="1746993"/>
            <a:ext cx="8320326" cy="20250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790" y="4012931"/>
            <a:ext cx="8454494" cy="23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2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algn="ctr" rtl="0"/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ce réservé du contenu 17"/>
          <p:cNvSpPr txBox="1">
            <a:spLocks/>
          </p:cNvSpPr>
          <p:nvPr/>
        </p:nvSpPr>
        <p:spPr>
          <a:xfrm>
            <a:off x="1189088" y="130857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fr-F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fr-F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fr-F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fr-F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73" y="1658697"/>
            <a:ext cx="2154423" cy="478760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89" y="1675951"/>
            <a:ext cx="2153766" cy="478614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49" y="1675951"/>
            <a:ext cx="2137140" cy="474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algn="ctr" rtl="0"/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ce réservé du contenu 17"/>
          <p:cNvSpPr txBox="1">
            <a:spLocks/>
          </p:cNvSpPr>
          <p:nvPr/>
        </p:nvSpPr>
        <p:spPr>
          <a:xfrm>
            <a:off x="4812401" y="1404851"/>
            <a:ext cx="2618141" cy="349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fr-F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Diagramme de Séquence</a:t>
            </a:r>
            <a:endParaRPr lang="fr-F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843" y="1825776"/>
            <a:ext cx="5463255" cy="470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9_TF10001108" id="{0F4DAE25-207A-47CE-9E2B-3598C2DA80C7}" vid="{5BACCDA3-61AD-4862-913E-13CB4EF92D9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Bienvenue dans PowerPoint</Template>
  <TotalTime>0</TotalTime>
  <Words>83</Words>
  <Application>Microsoft Office PowerPoint</Application>
  <PresentationFormat>Grand écran</PresentationFormat>
  <Paragraphs>36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DocBienvenue</vt:lpstr>
      <vt:lpstr>Présentation    Authentification    FireBase Storage</vt:lpstr>
      <vt:lpstr>Yahoo</vt:lpstr>
      <vt:lpstr>Yahoo</vt:lpstr>
      <vt:lpstr>Yahoo</vt:lpstr>
      <vt:lpstr>Yahoo</vt:lpstr>
      <vt:lpstr>Storage</vt:lpstr>
      <vt:lpstr>Storage</vt:lpstr>
      <vt:lpstr>Storage</vt:lpstr>
      <vt:lpstr>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2023-01-12T13:07:55Z</dcterms:created>
  <dcterms:modified xsi:type="dcterms:W3CDTF">2023-01-12T14:54:50Z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