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78" d="100"/>
          <a:sy n="78" d="100"/>
        </p:scale>
        <p:origin x="124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.ntu.edu.tw/files/8065606/download?download_frd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Assignment </a:t>
            </a:r>
            <a:r>
              <a:rPr lang="en-US" altLang="zh-TW" dirty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https://cool.ntu.edu.tw/files/8065606/download?download_frd=1</a:t>
            </a:r>
            <a:r>
              <a:rPr lang="en-US" altLang="zh-TW" sz="1400" dirty="0"/>
              <a:t> )</a:t>
            </a:r>
            <a:r>
              <a:rPr lang="en-US" altLang="zh-TW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the result of document 1,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source code, and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2 weeks to complete, that is </a:t>
            </a:r>
            <a:r>
              <a:rPr lang="en-US" altLang="zh-TW" sz="1800" b="1" dirty="0">
                <a:solidFill>
                  <a:srgbClr val="FF0000"/>
                </a:solidFill>
              </a:rPr>
              <a:t>2025/9/22</a:t>
            </a:r>
            <a:r>
              <a:rPr lang="en-US" altLang="zh-TW" sz="1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15861</TotalTime>
  <Words>105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陳建錦</cp:lastModifiedBy>
  <cp:revision>1230</cp:revision>
  <cp:lastPrinted>1601-01-01T00:00:00Z</cp:lastPrinted>
  <dcterms:created xsi:type="dcterms:W3CDTF">2002-09-18T16:13:07Z</dcterms:created>
  <dcterms:modified xsi:type="dcterms:W3CDTF">2025-09-09T00:48:30Z</dcterms:modified>
</cp:coreProperties>
</file>