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s/slide6.xml" ContentType="application/vnd.openxmlformats-officedocument.presentationml.slide+xml"/>
  <Override PartName="/docProps/custom.xml" ContentType="application/vnd.openxmlformats-officedocument.custom-properties+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0080625" cy="5670550"/>
  <p:notesSz cx="10080625" cy="5670550"/>
  <p:defaultTextStyle>
    <a:defPPr>
      <a:defRPr lang="fr-FR"/>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1" hasCustomPrompt="0"/>
          </p:nvPr>
        </p:nvSpPr>
        <p:spPr bwMode="auto"/>
        <p:txBody>
          <a:bodyPr/>
          <a:p>
            <a:pPr>
              <a:defRPr/>
            </a:pPr>
            <a:r>
              <a:rPr/>
              <a:t>Footer</a:t>
            </a:r>
            <a:endParaRPr/>
          </a:p>
        </p:txBody>
      </p:sp>
      <p:sp>
        <p:nvSpPr>
          <p:cNvPr id="3" name="PlaceHolder 2" hidden="0"/>
          <p:cNvSpPr>
            <a:spLocks noGrp="1"/>
          </p:cNvSpPr>
          <p:nvPr isPhoto="0" userDrawn="0">
            <p:ph type="sldNum" idx="2" hasCustomPrompt="0"/>
          </p:nvPr>
        </p:nvSpPr>
        <p:spPr bwMode="auto"/>
        <p:txBody>
          <a:bodyPr/>
          <a:p>
            <a:pPr>
              <a:defRPr/>
            </a:pPr>
            <a:fld id="{8E59643A-2C42-41F6-B63E-E421031CBE29}" type="slidenum">
              <a:rPr/>
              <a:t/>
            </a:fld>
            <a:endParaRPr/>
          </a:p>
        </p:txBody>
      </p:sp>
      <p:sp>
        <p:nvSpPr>
          <p:cNvPr id="4" name="PlaceHolder 3"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6"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27" name="PlaceHolder 2" hidden="0"/>
          <p:cNvSpPr>
            <a:spLocks noGrp="1"/>
          </p:cNvSpPr>
          <p:nvPr isPhoto="0" userDrawn="0">
            <p:ph hasCustomPrompt="0"/>
          </p:nvPr>
        </p:nvSpPr>
        <p:spPr bwMode="auto">
          <a:xfrm>
            <a:off x="504000" y="1326600"/>
            <a:ext cx="442656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28" name="PlaceHolder 3" hidden="0"/>
          <p:cNvSpPr>
            <a:spLocks noGrp="1"/>
          </p:cNvSpPr>
          <p:nvPr isPhoto="0" userDrawn="0">
            <p:ph hasCustomPrompt="0"/>
          </p:nvPr>
        </p:nvSpPr>
        <p:spPr bwMode="auto">
          <a:xfrm>
            <a:off x="504000" y="3044160"/>
            <a:ext cx="442656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5" name="PlaceHolder 4" hidden="0"/>
          <p:cNvSpPr>
            <a:spLocks noGrp="1"/>
          </p:cNvSpPr>
          <p:nvPr isPhoto="0" userDrawn="0">
            <p:ph type="ftr" idx="1" hasCustomPrompt="0"/>
          </p:nvPr>
        </p:nvSpPr>
        <p:spPr bwMode="auto"/>
        <p:txBody>
          <a:bodyPr/>
          <a:p>
            <a:pPr>
              <a:defRPr/>
            </a:pPr>
            <a:r>
              <a:rPr/>
              <a:t>Footer</a:t>
            </a:r>
            <a:endParaRPr/>
          </a:p>
        </p:txBody>
      </p:sp>
      <p:sp>
        <p:nvSpPr>
          <p:cNvPr id="6" name="PlaceHolder 5" hidden="0"/>
          <p:cNvSpPr>
            <a:spLocks noGrp="1"/>
          </p:cNvSpPr>
          <p:nvPr isPhoto="0" userDrawn="0">
            <p:ph type="sldNum" idx="2" hasCustomPrompt="0"/>
          </p:nvPr>
        </p:nvSpPr>
        <p:spPr bwMode="auto"/>
        <p:txBody>
          <a:bodyPr/>
          <a:p>
            <a:pPr>
              <a:defRPr/>
            </a:pPr>
            <a:fld id="{45CB4AA8-6613-449A-A70A-B945F54C4096}" type="slidenum">
              <a:rPr/>
              <a:t/>
            </a:fld>
            <a:endParaRPr/>
          </a:p>
        </p:txBody>
      </p:sp>
      <p:sp>
        <p:nvSpPr>
          <p:cNvPr id="7" name="PlaceHolder 6"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9"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30" name="PlaceHolder 2" hidden="0"/>
          <p:cNvSpPr>
            <a:spLocks noGrp="1"/>
          </p:cNvSpPr>
          <p:nvPr isPhoto="0" userDrawn="0">
            <p:ph hasCustomPrompt="0"/>
          </p:nvPr>
        </p:nvSpPr>
        <p:spPr bwMode="auto">
          <a:xfrm>
            <a:off x="50400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31" name="PlaceHolder 3" hidden="0"/>
          <p:cNvSpPr>
            <a:spLocks noGrp="1"/>
          </p:cNvSpPr>
          <p:nvPr isPhoto="0" userDrawn="0">
            <p:ph hasCustomPrompt="0"/>
          </p:nvPr>
        </p:nvSpPr>
        <p:spPr bwMode="auto">
          <a:xfrm>
            <a:off x="277236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32" name="PlaceHolder 4" hidden="0"/>
          <p:cNvSpPr>
            <a:spLocks noGrp="1"/>
          </p:cNvSpPr>
          <p:nvPr isPhoto="0" userDrawn="0">
            <p:ph hasCustomPrompt="0"/>
          </p:nvPr>
        </p:nvSpPr>
        <p:spPr bwMode="auto">
          <a:xfrm>
            <a:off x="504000" y="304416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33" name="PlaceHolder 5" hidden="0"/>
          <p:cNvSpPr>
            <a:spLocks noGrp="1"/>
          </p:cNvSpPr>
          <p:nvPr isPhoto="0" userDrawn="0">
            <p:ph hasCustomPrompt="0"/>
          </p:nvPr>
        </p:nvSpPr>
        <p:spPr bwMode="auto">
          <a:xfrm>
            <a:off x="2772360" y="304416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7" name="PlaceHolder 6" hidden="0"/>
          <p:cNvSpPr>
            <a:spLocks noGrp="1"/>
          </p:cNvSpPr>
          <p:nvPr isPhoto="0" userDrawn="0">
            <p:ph type="ftr" idx="1" hasCustomPrompt="0"/>
          </p:nvPr>
        </p:nvSpPr>
        <p:spPr bwMode="auto"/>
        <p:txBody>
          <a:bodyPr/>
          <a:p>
            <a:pPr>
              <a:defRPr/>
            </a:pPr>
            <a:r>
              <a:rPr/>
              <a:t>Footer</a:t>
            </a:r>
            <a:endParaRPr/>
          </a:p>
        </p:txBody>
      </p:sp>
      <p:sp>
        <p:nvSpPr>
          <p:cNvPr id="8" name="PlaceHolder 7" hidden="0"/>
          <p:cNvSpPr>
            <a:spLocks noGrp="1"/>
          </p:cNvSpPr>
          <p:nvPr isPhoto="0" userDrawn="0">
            <p:ph type="sldNum" idx="2" hasCustomPrompt="0"/>
          </p:nvPr>
        </p:nvSpPr>
        <p:spPr bwMode="auto"/>
        <p:txBody>
          <a:bodyPr/>
          <a:p>
            <a:pPr>
              <a:defRPr/>
            </a:pPr>
            <a:fld id="{5C3C9FF7-2C78-4A1C-97F7-5B133D139514}" type="slidenum">
              <a:rPr/>
              <a:t/>
            </a:fld>
            <a:endParaRPr/>
          </a:p>
        </p:txBody>
      </p:sp>
      <p:sp>
        <p:nvSpPr>
          <p:cNvPr id="9" name="PlaceHolder 8"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34"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35" name="PlaceHolder 2" hidden="0"/>
          <p:cNvSpPr>
            <a:spLocks noGrp="1"/>
          </p:cNvSpPr>
          <p:nvPr isPhoto="0" userDrawn="0">
            <p:ph hasCustomPrompt="0"/>
          </p:nvPr>
        </p:nvSpPr>
        <p:spPr bwMode="auto">
          <a:xfrm>
            <a:off x="504000" y="132660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36" name="PlaceHolder 3" hidden="0"/>
          <p:cNvSpPr>
            <a:spLocks noGrp="1"/>
          </p:cNvSpPr>
          <p:nvPr isPhoto="0" userDrawn="0">
            <p:ph hasCustomPrompt="0"/>
          </p:nvPr>
        </p:nvSpPr>
        <p:spPr bwMode="auto">
          <a:xfrm>
            <a:off x="2000880" y="132660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37" name="PlaceHolder 4" hidden="0"/>
          <p:cNvSpPr>
            <a:spLocks noGrp="1"/>
          </p:cNvSpPr>
          <p:nvPr isPhoto="0" userDrawn="0">
            <p:ph hasCustomPrompt="0"/>
          </p:nvPr>
        </p:nvSpPr>
        <p:spPr bwMode="auto">
          <a:xfrm>
            <a:off x="3497760" y="132660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38" name="PlaceHolder 5" hidden="0"/>
          <p:cNvSpPr>
            <a:spLocks noGrp="1"/>
          </p:cNvSpPr>
          <p:nvPr isPhoto="0" userDrawn="0">
            <p:ph hasCustomPrompt="0"/>
          </p:nvPr>
        </p:nvSpPr>
        <p:spPr bwMode="auto">
          <a:xfrm>
            <a:off x="504000" y="304416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39" name="PlaceHolder 6" hidden="0"/>
          <p:cNvSpPr>
            <a:spLocks noGrp="1"/>
          </p:cNvSpPr>
          <p:nvPr isPhoto="0" userDrawn="0">
            <p:ph hasCustomPrompt="0"/>
          </p:nvPr>
        </p:nvSpPr>
        <p:spPr bwMode="auto">
          <a:xfrm>
            <a:off x="2000880" y="304416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40" name="PlaceHolder 7" hidden="0"/>
          <p:cNvSpPr>
            <a:spLocks noGrp="1"/>
          </p:cNvSpPr>
          <p:nvPr isPhoto="0" userDrawn="0">
            <p:ph hasCustomPrompt="0"/>
          </p:nvPr>
        </p:nvSpPr>
        <p:spPr bwMode="auto">
          <a:xfrm>
            <a:off x="3497760" y="304416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9" name="PlaceHolder 8" hidden="0"/>
          <p:cNvSpPr>
            <a:spLocks noGrp="1"/>
          </p:cNvSpPr>
          <p:nvPr isPhoto="0" userDrawn="0">
            <p:ph type="ftr" idx="1" hasCustomPrompt="0"/>
          </p:nvPr>
        </p:nvSpPr>
        <p:spPr bwMode="auto"/>
        <p:txBody>
          <a:bodyPr/>
          <a:p>
            <a:pPr>
              <a:defRPr/>
            </a:pPr>
            <a:r>
              <a:rPr/>
              <a:t>Footer</a:t>
            </a:r>
            <a:endParaRPr/>
          </a:p>
        </p:txBody>
      </p:sp>
      <p:sp>
        <p:nvSpPr>
          <p:cNvPr id="10" name="PlaceHolder 9" hidden="0"/>
          <p:cNvSpPr>
            <a:spLocks noGrp="1"/>
          </p:cNvSpPr>
          <p:nvPr isPhoto="0" userDrawn="0">
            <p:ph type="sldNum" idx="2" hasCustomPrompt="0"/>
          </p:nvPr>
        </p:nvSpPr>
        <p:spPr bwMode="auto"/>
        <p:txBody>
          <a:bodyPr/>
          <a:p>
            <a:pPr>
              <a:defRPr/>
            </a:pPr>
            <a:fld id="{83B53AF1-88C8-41C4-9539-A697A6A9D7A1}" type="slidenum">
              <a:rPr/>
              <a:t/>
            </a:fld>
            <a:endParaRPr/>
          </a:p>
        </p:txBody>
      </p:sp>
      <p:sp>
        <p:nvSpPr>
          <p:cNvPr id="11" name="PlaceHolder 10"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4" hasCustomPrompt="0"/>
          </p:nvPr>
        </p:nvSpPr>
        <p:spPr bwMode="auto"/>
        <p:txBody>
          <a:bodyPr/>
          <a:p>
            <a:pPr>
              <a:defRPr/>
            </a:pPr>
            <a:r>
              <a:rPr/>
              <a:t>Footer</a:t>
            </a:r>
            <a:endParaRPr/>
          </a:p>
        </p:txBody>
      </p:sp>
      <p:sp>
        <p:nvSpPr>
          <p:cNvPr id="3" name="PlaceHolder 2" hidden="0"/>
          <p:cNvSpPr>
            <a:spLocks noGrp="1"/>
          </p:cNvSpPr>
          <p:nvPr isPhoto="0" userDrawn="0">
            <p:ph type="sldNum" idx="5" hasCustomPrompt="0"/>
          </p:nvPr>
        </p:nvSpPr>
        <p:spPr bwMode="auto"/>
        <p:txBody>
          <a:bodyPr/>
          <a:p>
            <a:pPr>
              <a:defRPr/>
            </a:pPr>
            <a:fld id="{1D1A9C02-60AB-42C6-ACB1-9C8B449250CB}" type="slidenum">
              <a:rPr/>
              <a:t/>
            </a:fld>
            <a:endParaRPr/>
          </a:p>
        </p:txBody>
      </p:sp>
      <p:sp>
        <p:nvSpPr>
          <p:cNvPr id="4" name="PlaceHolder 3"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7"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48" name="PlaceHolder 2" hidden="0"/>
          <p:cNvSpPr>
            <a:spLocks noGrp="1"/>
          </p:cNvSpPr>
          <p:nvPr isPhoto="0" userDrawn="0">
            <p:ph type="subTitle" hasCustomPrompt="0"/>
          </p:nvPr>
        </p:nvSpPr>
        <p:spPr bwMode="auto">
          <a:xfrm>
            <a:off x="504000" y="1326600"/>
            <a:ext cx="4426560" cy="3287880"/>
          </a:xfrm>
          <a:prstGeom prst="rect">
            <a:avLst/>
          </a:prstGeom>
          <a:noFill/>
          <a:ln w="0">
            <a:noFill/>
          </a:ln>
        </p:spPr>
        <p:txBody>
          <a:bodyPr lIns="0" tIns="0" rIns="0" bIns="0" anchor="ctr">
            <a:noAutofit/>
          </a:bodyPr>
          <a:p>
            <a:pPr algn="ctr">
              <a:buNone/>
              <a:defRPr/>
            </a:pPr>
            <a:endParaRPr lang="fr-FR" sz="3200" b="0" strike="noStrike" spc="-1">
              <a:latin typeface="Arial"/>
            </a:endParaRPr>
          </a:p>
        </p:txBody>
      </p:sp>
      <p:sp>
        <p:nvSpPr>
          <p:cNvPr id="4" name="PlaceHolder 3" hidden="0"/>
          <p:cNvSpPr>
            <a:spLocks noGrp="1"/>
          </p:cNvSpPr>
          <p:nvPr isPhoto="0" userDrawn="0">
            <p:ph type="ftr" idx="4" hasCustomPrompt="0"/>
          </p:nvPr>
        </p:nvSpPr>
        <p:spPr bwMode="auto"/>
        <p:txBody>
          <a:bodyPr/>
          <a:p>
            <a:pPr>
              <a:defRPr/>
            </a:pPr>
            <a:r>
              <a:rPr/>
              <a:t>Footer</a:t>
            </a:r>
            <a:endParaRPr/>
          </a:p>
        </p:txBody>
      </p:sp>
      <p:sp>
        <p:nvSpPr>
          <p:cNvPr id="5" name="PlaceHolder 4" hidden="0"/>
          <p:cNvSpPr>
            <a:spLocks noGrp="1"/>
          </p:cNvSpPr>
          <p:nvPr isPhoto="0" userDrawn="0">
            <p:ph type="sldNum" idx="5" hasCustomPrompt="0"/>
          </p:nvPr>
        </p:nvSpPr>
        <p:spPr bwMode="auto"/>
        <p:txBody>
          <a:bodyPr/>
          <a:p>
            <a:pPr>
              <a:defRPr/>
            </a:pPr>
            <a:fld id="{D664A71E-1794-480B-9304-AD74DCA979AD}" type="slidenum">
              <a:rPr/>
              <a:t/>
            </a:fld>
            <a:endParaRPr/>
          </a:p>
        </p:txBody>
      </p:sp>
      <p:sp>
        <p:nvSpPr>
          <p:cNvPr id="6" name="PlaceHolder 5"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9"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50" name="PlaceHolder 2" hidden="0"/>
          <p:cNvSpPr>
            <a:spLocks noGrp="1"/>
          </p:cNvSpPr>
          <p:nvPr isPhoto="0" userDrawn="0">
            <p:ph hasCustomPrompt="0"/>
          </p:nvPr>
        </p:nvSpPr>
        <p:spPr bwMode="auto">
          <a:xfrm>
            <a:off x="504000" y="1326600"/>
            <a:ext cx="442656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4" name="PlaceHolder 3" hidden="0"/>
          <p:cNvSpPr>
            <a:spLocks noGrp="1"/>
          </p:cNvSpPr>
          <p:nvPr isPhoto="0" userDrawn="0">
            <p:ph type="ftr" idx="4" hasCustomPrompt="0"/>
          </p:nvPr>
        </p:nvSpPr>
        <p:spPr bwMode="auto"/>
        <p:txBody>
          <a:bodyPr/>
          <a:p>
            <a:pPr>
              <a:defRPr/>
            </a:pPr>
            <a:r>
              <a:rPr/>
              <a:t>Footer</a:t>
            </a:r>
            <a:endParaRPr/>
          </a:p>
        </p:txBody>
      </p:sp>
      <p:sp>
        <p:nvSpPr>
          <p:cNvPr id="5" name="PlaceHolder 4" hidden="0"/>
          <p:cNvSpPr>
            <a:spLocks noGrp="1"/>
          </p:cNvSpPr>
          <p:nvPr isPhoto="0" userDrawn="0">
            <p:ph type="sldNum" idx="5" hasCustomPrompt="0"/>
          </p:nvPr>
        </p:nvSpPr>
        <p:spPr bwMode="auto"/>
        <p:txBody>
          <a:bodyPr/>
          <a:p>
            <a:pPr>
              <a:defRPr/>
            </a:pPr>
            <a:fld id="{16F35596-CB10-44C6-899F-CFB0092A9480}" type="slidenum">
              <a:rPr/>
              <a:t/>
            </a:fld>
            <a:endParaRPr/>
          </a:p>
        </p:txBody>
      </p:sp>
      <p:sp>
        <p:nvSpPr>
          <p:cNvPr id="6" name="PlaceHolder 5"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51"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52" name="PlaceHolder 2" hidden="0"/>
          <p:cNvSpPr>
            <a:spLocks noGrp="1"/>
          </p:cNvSpPr>
          <p:nvPr isPhoto="0" userDrawn="0">
            <p:ph hasCustomPrompt="0"/>
          </p:nvPr>
        </p:nvSpPr>
        <p:spPr bwMode="auto">
          <a:xfrm>
            <a:off x="504000" y="1326600"/>
            <a:ext cx="216000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53" name="PlaceHolder 3" hidden="0"/>
          <p:cNvSpPr>
            <a:spLocks noGrp="1"/>
          </p:cNvSpPr>
          <p:nvPr isPhoto="0" userDrawn="0">
            <p:ph hasCustomPrompt="0"/>
          </p:nvPr>
        </p:nvSpPr>
        <p:spPr bwMode="auto">
          <a:xfrm>
            <a:off x="2772360" y="1326600"/>
            <a:ext cx="216000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5" name="PlaceHolder 4" hidden="0"/>
          <p:cNvSpPr>
            <a:spLocks noGrp="1"/>
          </p:cNvSpPr>
          <p:nvPr isPhoto="0" userDrawn="0">
            <p:ph type="ftr" idx="4" hasCustomPrompt="0"/>
          </p:nvPr>
        </p:nvSpPr>
        <p:spPr bwMode="auto"/>
        <p:txBody>
          <a:bodyPr/>
          <a:p>
            <a:pPr>
              <a:defRPr/>
            </a:pPr>
            <a:r>
              <a:rPr/>
              <a:t>Footer</a:t>
            </a:r>
            <a:endParaRPr/>
          </a:p>
        </p:txBody>
      </p:sp>
      <p:sp>
        <p:nvSpPr>
          <p:cNvPr id="6" name="PlaceHolder 5" hidden="0"/>
          <p:cNvSpPr>
            <a:spLocks noGrp="1"/>
          </p:cNvSpPr>
          <p:nvPr isPhoto="0" userDrawn="0">
            <p:ph type="sldNum" idx="5" hasCustomPrompt="0"/>
          </p:nvPr>
        </p:nvSpPr>
        <p:spPr bwMode="auto"/>
        <p:txBody>
          <a:bodyPr/>
          <a:p>
            <a:pPr>
              <a:defRPr/>
            </a:pPr>
            <a:fld id="{35457CA2-C8E0-4BEB-83A4-60B20F32DC74}" type="slidenum">
              <a:rPr/>
              <a:t/>
            </a:fld>
            <a:endParaRPr/>
          </a:p>
        </p:txBody>
      </p:sp>
      <p:sp>
        <p:nvSpPr>
          <p:cNvPr id="7" name="PlaceHolder 6"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54"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3" name="PlaceHolder 2" hidden="0"/>
          <p:cNvSpPr>
            <a:spLocks noGrp="1"/>
          </p:cNvSpPr>
          <p:nvPr isPhoto="0" userDrawn="0">
            <p:ph type="ftr" idx="4" hasCustomPrompt="0"/>
          </p:nvPr>
        </p:nvSpPr>
        <p:spPr bwMode="auto"/>
        <p:txBody>
          <a:bodyPr/>
          <a:p>
            <a:pPr>
              <a:defRPr/>
            </a:pPr>
            <a:r>
              <a:rPr/>
              <a:t>Footer</a:t>
            </a:r>
            <a:endParaRPr/>
          </a:p>
        </p:txBody>
      </p:sp>
      <p:sp>
        <p:nvSpPr>
          <p:cNvPr id="4" name="PlaceHolder 3" hidden="0"/>
          <p:cNvSpPr>
            <a:spLocks noGrp="1"/>
          </p:cNvSpPr>
          <p:nvPr isPhoto="0" userDrawn="0">
            <p:ph type="sldNum" idx="5" hasCustomPrompt="0"/>
          </p:nvPr>
        </p:nvSpPr>
        <p:spPr bwMode="auto"/>
        <p:txBody>
          <a:bodyPr/>
          <a:p>
            <a:pPr>
              <a:defRPr/>
            </a:pPr>
            <a:fld id="{53C531CB-20B0-46C6-BC28-BC5091613A4C}" type="slidenum">
              <a:rPr/>
              <a:t/>
            </a:fld>
            <a:endParaRPr/>
          </a:p>
        </p:txBody>
      </p:sp>
      <p:sp>
        <p:nvSpPr>
          <p:cNvPr id="5" name="PlaceHolder 4"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55" name="PlaceHolder 1" hidden="0"/>
          <p:cNvSpPr>
            <a:spLocks noGrp="1"/>
          </p:cNvSpPr>
          <p:nvPr isPhoto="0" userDrawn="0">
            <p:ph type="subTitle" hasCustomPrompt="0"/>
          </p:nvPr>
        </p:nvSpPr>
        <p:spPr bwMode="auto">
          <a:xfrm>
            <a:off x="504000" y="226080"/>
            <a:ext cx="9071280" cy="4386600"/>
          </a:xfrm>
          <a:prstGeom prst="rect">
            <a:avLst/>
          </a:prstGeom>
          <a:noFill/>
          <a:ln w="0">
            <a:noFill/>
          </a:ln>
        </p:spPr>
        <p:txBody>
          <a:bodyPr lIns="0" tIns="0" rIns="0" bIns="0" anchor="ctr">
            <a:noAutofit/>
          </a:bodyPr>
          <a:p>
            <a:pPr algn="ctr">
              <a:buNone/>
              <a:defRPr/>
            </a:pPr>
            <a:endParaRPr lang="fr-FR" sz="3200" b="0" strike="noStrike" spc="-1">
              <a:latin typeface="Arial"/>
            </a:endParaRPr>
          </a:p>
        </p:txBody>
      </p:sp>
      <p:sp>
        <p:nvSpPr>
          <p:cNvPr id="3" name="PlaceHolder 2" hidden="0"/>
          <p:cNvSpPr>
            <a:spLocks noGrp="1"/>
          </p:cNvSpPr>
          <p:nvPr isPhoto="0" userDrawn="0">
            <p:ph type="ftr" idx="4" hasCustomPrompt="0"/>
          </p:nvPr>
        </p:nvSpPr>
        <p:spPr bwMode="auto"/>
        <p:txBody>
          <a:bodyPr/>
          <a:p>
            <a:pPr>
              <a:defRPr/>
            </a:pPr>
            <a:r>
              <a:rPr/>
              <a:t>Footer</a:t>
            </a:r>
            <a:endParaRPr/>
          </a:p>
        </p:txBody>
      </p:sp>
      <p:sp>
        <p:nvSpPr>
          <p:cNvPr id="4" name="PlaceHolder 3" hidden="0"/>
          <p:cNvSpPr>
            <a:spLocks noGrp="1"/>
          </p:cNvSpPr>
          <p:nvPr isPhoto="0" userDrawn="0">
            <p:ph type="sldNum" idx="5" hasCustomPrompt="0"/>
          </p:nvPr>
        </p:nvSpPr>
        <p:spPr bwMode="auto"/>
        <p:txBody>
          <a:bodyPr/>
          <a:p>
            <a:pPr>
              <a:defRPr/>
            </a:pPr>
            <a:fld id="{F12615AE-C900-4A22-8A72-3ED2C6FB3E82}" type="slidenum">
              <a:rPr/>
              <a:t/>
            </a:fld>
            <a:endParaRPr/>
          </a:p>
        </p:txBody>
      </p:sp>
      <p:sp>
        <p:nvSpPr>
          <p:cNvPr id="5" name="PlaceHolder 4"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56"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57" name="PlaceHolder 2" hidden="0"/>
          <p:cNvSpPr>
            <a:spLocks noGrp="1"/>
          </p:cNvSpPr>
          <p:nvPr isPhoto="0" userDrawn="0">
            <p:ph hasCustomPrompt="0"/>
          </p:nvPr>
        </p:nvSpPr>
        <p:spPr bwMode="auto">
          <a:xfrm>
            <a:off x="50400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58" name="PlaceHolder 3" hidden="0"/>
          <p:cNvSpPr>
            <a:spLocks noGrp="1"/>
          </p:cNvSpPr>
          <p:nvPr isPhoto="0" userDrawn="0">
            <p:ph hasCustomPrompt="0"/>
          </p:nvPr>
        </p:nvSpPr>
        <p:spPr bwMode="auto">
          <a:xfrm>
            <a:off x="2772360" y="1326600"/>
            <a:ext cx="216000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59" name="PlaceHolder 4" hidden="0"/>
          <p:cNvSpPr>
            <a:spLocks noGrp="1"/>
          </p:cNvSpPr>
          <p:nvPr isPhoto="0" userDrawn="0">
            <p:ph hasCustomPrompt="0"/>
          </p:nvPr>
        </p:nvSpPr>
        <p:spPr bwMode="auto">
          <a:xfrm>
            <a:off x="504000" y="304416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 name="PlaceHolder 5" hidden="0"/>
          <p:cNvSpPr>
            <a:spLocks noGrp="1"/>
          </p:cNvSpPr>
          <p:nvPr isPhoto="0" userDrawn="0">
            <p:ph type="ftr" idx="4" hasCustomPrompt="0"/>
          </p:nvPr>
        </p:nvSpPr>
        <p:spPr bwMode="auto"/>
        <p:txBody>
          <a:bodyPr/>
          <a:p>
            <a:pPr>
              <a:defRPr/>
            </a:pPr>
            <a:r>
              <a:rPr/>
              <a:t>Footer</a:t>
            </a:r>
            <a:endParaRPr/>
          </a:p>
        </p:txBody>
      </p:sp>
      <p:sp>
        <p:nvSpPr>
          <p:cNvPr id="7" name="PlaceHolder 6" hidden="0"/>
          <p:cNvSpPr>
            <a:spLocks noGrp="1"/>
          </p:cNvSpPr>
          <p:nvPr isPhoto="0" userDrawn="0">
            <p:ph type="sldNum" idx="5" hasCustomPrompt="0"/>
          </p:nvPr>
        </p:nvSpPr>
        <p:spPr bwMode="auto"/>
        <p:txBody>
          <a:bodyPr/>
          <a:p>
            <a:pPr>
              <a:defRPr/>
            </a:pPr>
            <a:fld id="{DAE4C7FB-E101-41BF-A10A-B4BAA9399E1D}" type="slidenum">
              <a:rPr/>
              <a:t/>
            </a:fld>
            <a:endParaRPr/>
          </a:p>
        </p:txBody>
      </p:sp>
      <p:sp>
        <p:nvSpPr>
          <p:cNvPr id="8" name="PlaceHolder 7"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5"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6" name="PlaceHolder 2" hidden="0"/>
          <p:cNvSpPr>
            <a:spLocks noGrp="1"/>
          </p:cNvSpPr>
          <p:nvPr isPhoto="0" userDrawn="0">
            <p:ph type="subTitle" hasCustomPrompt="0"/>
          </p:nvPr>
        </p:nvSpPr>
        <p:spPr bwMode="auto">
          <a:xfrm>
            <a:off x="504000" y="1326600"/>
            <a:ext cx="4426560" cy="3287880"/>
          </a:xfrm>
          <a:prstGeom prst="rect">
            <a:avLst/>
          </a:prstGeom>
          <a:noFill/>
          <a:ln w="0">
            <a:noFill/>
          </a:ln>
        </p:spPr>
        <p:txBody>
          <a:bodyPr lIns="0" tIns="0" rIns="0" bIns="0" anchor="ctr">
            <a:noAutofit/>
          </a:bodyPr>
          <a:p>
            <a:pPr algn="ctr">
              <a:buNone/>
              <a:defRPr/>
            </a:pPr>
            <a:endParaRPr lang="fr-FR" sz="3200" b="0" strike="noStrike" spc="-1">
              <a:latin typeface="Arial"/>
            </a:endParaRPr>
          </a:p>
        </p:txBody>
      </p:sp>
      <p:sp>
        <p:nvSpPr>
          <p:cNvPr id="4" name="PlaceHolder 3" hidden="0"/>
          <p:cNvSpPr>
            <a:spLocks noGrp="1"/>
          </p:cNvSpPr>
          <p:nvPr isPhoto="0" userDrawn="0">
            <p:ph type="ftr" idx="1" hasCustomPrompt="0"/>
          </p:nvPr>
        </p:nvSpPr>
        <p:spPr bwMode="auto"/>
        <p:txBody>
          <a:bodyPr/>
          <a:p>
            <a:pPr>
              <a:defRPr/>
            </a:pPr>
            <a:r>
              <a:rPr/>
              <a:t>Footer</a:t>
            </a:r>
            <a:endParaRPr/>
          </a:p>
        </p:txBody>
      </p:sp>
      <p:sp>
        <p:nvSpPr>
          <p:cNvPr id="5" name="PlaceHolder 4" hidden="0"/>
          <p:cNvSpPr>
            <a:spLocks noGrp="1"/>
          </p:cNvSpPr>
          <p:nvPr isPhoto="0" userDrawn="0">
            <p:ph type="sldNum" idx="2" hasCustomPrompt="0"/>
          </p:nvPr>
        </p:nvSpPr>
        <p:spPr bwMode="auto"/>
        <p:txBody>
          <a:bodyPr/>
          <a:p>
            <a:pPr>
              <a:defRPr/>
            </a:pPr>
            <a:fld id="{CE81C2CE-679E-4E42-AC3A-E1B19D494B00}" type="slidenum">
              <a:rPr/>
              <a:t/>
            </a:fld>
            <a:endParaRPr/>
          </a:p>
        </p:txBody>
      </p:sp>
      <p:sp>
        <p:nvSpPr>
          <p:cNvPr id="6" name="PlaceHolder 5"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60"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61" name="PlaceHolder 2" hidden="0"/>
          <p:cNvSpPr>
            <a:spLocks noGrp="1"/>
          </p:cNvSpPr>
          <p:nvPr isPhoto="0" userDrawn="0">
            <p:ph hasCustomPrompt="0"/>
          </p:nvPr>
        </p:nvSpPr>
        <p:spPr bwMode="auto">
          <a:xfrm>
            <a:off x="504000" y="1326600"/>
            <a:ext cx="216000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2" name="PlaceHolder 3" hidden="0"/>
          <p:cNvSpPr>
            <a:spLocks noGrp="1"/>
          </p:cNvSpPr>
          <p:nvPr isPhoto="0" userDrawn="0">
            <p:ph hasCustomPrompt="0"/>
          </p:nvPr>
        </p:nvSpPr>
        <p:spPr bwMode="auto">
          <a:xfrm>
            <a:off x="277236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3" name="PlaceHolder 4" hidden="0"/>
          <p:cNvSpPr>
            <a:spLocks noGrp="1"/>
          </p:cNvSpPr>
          <p:nvPr isPhoto="0" userDrawn="0">
            <p:ph hasCustomPrompt="0"/>
          </p:nvPr>
        </p:nvSpPr>
        <p:spPr bwMode="auto">
          <a:xfrm>
            <a:off x="2772360" y="304416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 name="PlaceHolder 5" hidden="0"/>
          <p:cNvSpPr>
            <a:spLocks noGrp="1"/>
          </p:cNvSpPr>
          <p:nvPr isPhoto="0" userDrawn="0">
            <p:ph type="ftr" idx="4" hasCustomPrompt="0"/>
          </p:nvPr>
        </p:nvSpPr>
        <p:spPr bwMode="auto"/>
        <p:txBody>
          <a:bodyPr/>
          <a:p>
            <a:pPr>
              <a:defRPr/>
            </a:pPr>
            <a:r>
              <a:rPr/>
              <a:t>Footer</a:t>
            </a:r>
            <a:endParaRPr/>
          </a:p>
        </p:txBody>
      </p:sp>
      <p:sp>
        <p:nvSpPr>
          <p:cNvPr id="7" name="PlaceHolder 6" hidden="0"/>
          <p:cNvSpPr>
            <a:spLocks noGrp="1"/>
          </p:cNvSpPr>
          <p:nvPr isPhoto="0" userDrawn="0">
            <p:ph type="sldNum" idx="5" hasCustomPrompt="0"/>
          </p:nvPr>
        </p:nvSpPr>
        <p:spPr bwMode="auto"/>
        <p:txBody>
          <a:bodyPr/>
          <a:p>
            <a:pPr>
              <a:defRPr/>
            </a:pPr>
            <a:fld id="{612F114A-0156-40CA-A94C-CC6473091F7A}" type="slidenum">
              <a:rPr/>
              <a:t/>
            </a:fld>
            <a:endParaRPr/>
          </a:p>
        </p:txBody>
      </p:sp>
      <p:sp>
        <p:nvSpPr>
          <p:cNvPr id="8" name="PlaceHolder 7"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64"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65" name="PlaceHolder 2" hidden="0"/>
          <p:cNvSpPr>
            <a:spLocks noGrp="1"/>
          </p:cNvSpPr>
          <p:nvPr isPhoto="0" userDrawn="0">
            <p:ph hasCustomPrompt="0"/>
          </p:nvPr>
        </p:nvSpPr>
        <p:spPr bwMode="auto">
          <a:xfrm>
            <a:off x="50400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6" name="PlaceHolder 3" hidden="0"/>
          <p:cNvSpPr>
            <a:spLocks noGrp="1"/>
          </p:cNvSpPr>
          <p:nvPr isPhoto="0" userDrawn="0">
            <p:ph hasCustomPrompt="0"/>
          </p:nvPr>
        </p:nvSpPr>
        <p:spPr bwMode="auto">
          <a:xfrm>
            <a:off x="277236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7" name="PlaceHolder 4" hidden="0"/>
          <p:cNvSpPr>
            <a:spLocks noGrp="1"/>
          </p:cNvSpPr>
          <p:nvPr isPhoto="0" userDrawn="0">
            <p:ph hasCustomPrompt="0"/>
          </p:nvPr>
        </p:nvSpPr>
        <p:spPr bwMode="auto">
          <a:xfrm>
            <a:off x="504000" y="3044160"/>
            <a:ext cx="442656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 name="PlaceHolder 5" hidden="0"/>
          <p:cNvSpPr>
            <a:spLocks noGrp="1"/>
          </p:cNvSpPr>
          <p:nvPr isPhoto="0" userDrawn="0">
            <p:ph type="ftr" idx="4" hasCustomPrompt="0"/>
          </p:nvPr>
        </p:nvSpPr>
        <p:spPr bwMode="auto"/>
        <p:txBody>
          <a:bodyPr/>
          <a:p>
            <a:pPr>
              <a:defRPr/>
            </a:pPr>
            <a:r>
              <a:rPr/>
              <a:t>Footer</a:t>
            </a:r>
            <a:endParaRPr/>
          </a:p>
        </p:txBody>
      </p:sp>
      <p:sp>
        <p:nvSpPr>
          <p:cNvPr id="7" name="PlaceHolder 6" hidden="0"/>
          <p:cNvSpPr>
            <a:spLocks noGrp="1"/>
          </p:cNvSpPr>
          <p:nvPr isPhoto="0" userDrawn="0">
            <p:ph type="sldNum" idx="5" hasCustomPrompt="0"/>
          </p:nvPr>
        </p:nvSpPr>
        <p:spPr bwMode="auto"/>
        <p:txBody>
          <a:bodyPr/>
          <a:p>
            <a:pPr>
              <a:defRPr/>
            </a:pPr>
            <a:fld id="{16F3510D-AEBE-4ED6-8F12-858BB2487828}" type="slidenum">
              <a:rPr/>
              <a:t/>
            </a:fld>
            <a:endParaRPr/>
          </a:p>
        </p:txBody>
      </p:sp>
      <p:sp>
        <p:nvSpPr>
          <p:cNvPr id="8" name="PlaceHolder 7"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68"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69" name="PlaceHolder 2" hidden="0"/>
          <p:cNvSpPr>
            <a:spLocks noGrp="1"/>
          </p:cNvSpPr>
          <p:nvPr isPhoto="0" userDrawn="0">
            <p:ph hasCustomPrompt="0"/>
          </p:nvPr>
        </p:nvSpPr>
        <p:spPr bwMode="auto">
          <a:xfrm>
            <a:off x="504000" y="1326600"/>
            <a:ext cx="442656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70" name="PlaceHolder 3" hidden="0"/>
          <p:cNvSpPr>
            <a:spLocks noGrp="1"/>
          </p:cNvSpPr>
          <p:nvPr isPhoto="0" userDrawn="0">
            <p:ph hasCustomPrompt="0"/>
          </p:nvPr>
        </p:nvSpPr>
        <p:spPr bwMode="auto">
          <a:xfrm>
            <a:off x="504000" y="3044160"/>
            <a:ext cx="442656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5" name="PlaceHolder 4" hidden="0"/>
          <p:cNvSpPr>
            <a:spLocks noGrp="1"/>
          </p:cNvSpPr>
          <p:nvPr isPhoto="0" userDrawn="0">
            <p:ph type="ftr" idx="4" hasCustomPrompt="0"/>
          </p:nvPr>
        </p:nvSpPr>
        <p:spPr bwMode="auto"/>
        <p:txBody>
          <a:bodyPr/>
          <a:p>
            <a:pPr>
              <a:defRPr/>
            </a:pPr>
            <a:r>
              <a:rPr/>
              <a:t>Footer</a:t>
            </a:r>
            <a:endParaRPr/>
          </a:p>
        </p:txBody>
      </p:sp>
      <p:sp>
        <p:nvSpPr>
          <p:cNvPr id="6" name="PlaceHolder 5" hidden="0"/>
          <p:cNvSpPr>
            <a:spLocks noGrp="1"/>
          </p:cNvSpPr>
          <p:nvPr isPhoto="0" userDrawn="0">
            <p:ph type="sldNum" idx="5" hasCustomPrompt="0"/>
          </p:nvPr>
        </p:nvSpPr>
        <p:spPr bwMode="auto"/>
        <p:txBody>
          <a:bodyPr/>
          <a:p>
            <a:pPr>
              <a:defRPr/>
            </a:pPr>
            <a:fld id="{559708A2-F05C-4817-8E46-93100CC48383}" type="slidenum">
              <a:rPr/>
              <a:t/>
            </a:fld>
            <a:endParaRPr/>
          </a:p>
        </p:txBody>
      </p:sp>
      <p:sp>
        <p:nvSpPr>
          <p:cNvPr id="7" name="PlaceHolder 6"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71"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72" name="PlaceHolder 2" hidden="0"/>
          <p:cNvSpPr>
            <a:spLocks noGrp="1"/>
          </p:cNvSpPr>
          <p:nvPr isPhoto="0" userDrawn="0">
            <p:ph hasCustomPrompt="0"/>
          </p:nvPr>
        </p:nvSpPr>
        <p:spPr bwMode="auto">
          <a:xfrm>
            <a:off x="50400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73" name="PlaceHolder 3" hidden="0"/>
          <p:cNvSpPr>
            <a:spLocks noGrp="1"/>
          </p:cNvSpPr>
          <p:nvPr isPhoto="0" userDrawn="0">
            <p:ph hasCustomPrompt="0"/>
          </p:nvPr>
        </p:nvSpPr>
        <p:spPr bwMode="auto">
          <a:xfrm>
            <a:off x="277236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74" name="PlaceHolder 4" hidden="0"/>
          <p:cNvSpPr>
            <a:spLocks noGrp="1"/>
          </p:cNvSpPr>
          <p:nvPr isPhoto="0" userDrawn="0">
            <p:ph hasCustomPrompt="0"/>
          </p:nvPr>
        </p:nvSpPr>
        <p:spPr bwMode="auto">
          <a:xfrm>
            <a:off x="504000" y="304416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75" name="PlaceHolder 5" hidden="0"/>
          <p:cNvSpPr>
            <a:spLocks noGrp="1"/>
          </p:cNvSpPr>
          <p:nvPr isPhoto="0" userDrawn="0">
            <p:ph hasCustomPrompt="0"/>
          </p:nvPr>
        </p:nvSpPr>
        <p:spPr bwMode="auto">
          <a:xfrm>
            <a:off x="2772360" y="304416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7" name="PlaceHolder 6" hidden="0"/>
          <p:cNvSpPr>
            <a:spLocks noGrp="1"/>
          </p:cNvSpPr>
          <p:nvPr isPhoto="0" userDrawn="0">
            <p:ph type="ftr" idx="4" hasCustomPrompt="0"/>
          </p:nvPr>
        </p:nvSpPr>
        <p:spPr bwMode="auto"/>
        <p:txBody>
          <a:bodyPr/>
          <a:p>
            <a:pPr>
              <a:defRPr/>
            </a:pPr>
            <a:r>
              <a:rPr/>
              <a:t>Footer</a:t>
            </a:r>
            <a:endParaRPr/>
          </a:p>
        </p:txBody>
      </p:sp>
      <p:sp>
        <p:nvSpPr>
          <p:cNvPr id="8" name="PlaceHolder 7" hidden="0"/>
          <p:cNvSpPr>
            <a:spLocks noGrp="1"/>
          </p:cNvSpPr>
          <p:nvPr isPhoto="0" userDrawn="0">
            <p:ph type="sldNum" idx="5" hasCustomPrompt="0"/>
          </p:nvPr>
        </p:nvSpPr>
        <p:spPr bwMode="auto"/>
        <p:txBody>
          <a:bodyPr/>
          <a:p>
            <a:pPr>
              <a:defRPr/>
            </a:pPr>
            <a:fld id="{F6FDA561-98BF-4A2E-A957-A2C114D8116B}" type="slidenum">
              <a:rPr/>
              <a:t/>
            </a:fld>
            <a:endParaRPr/>
          </a:p>
        </p:txBody>
      </p:sp>
      <p:sp>
        <p:nvSpPr>
          <p:cNvPr id="9" name="PlaceHolder 8"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76"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77" name="PlaceHolder 2" hidden="0"/>
          <p:cNvSpPr>
            <a:spLocks noGrp="1"/>
          </p:cNvSpPr>
          <p:nvPr isPhoto="0" userDrawn="0">
            <p:ph hasCustomPrompt="0"/>
          </p:nvPr>
        </p:nvSpPr>
        <p:spPr bwMode="auto">
          <a:xfrm>
            <a:off x="504000" y="132660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78" name="PlaceHolder 3" hidden="0"/>
          <p:cNvSpPr>
            <a:spLocks noGrp="1"/>
          </p:cNvSpPr>
          <p:nvPr isPhoto="0" userDrawn="0">
            <p:ph hasCustomPrompt="0"/>
          </p:nvPr>
        </p:nvSpPr>
        <p:spPr bwMode="auto">
          <a:xfrm>
            <a:off x="2000880" y="132660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79" name="PlaceHolder 4" hidden="0"/>
          <p:cNvSpPr>
            <a:spLocks noGrp="1"/>
          </p:cNvSpPr>
          <p:nvPr isPhoto="0" userDrawn="0">
            <p:ph hasCustomPrompt="0"/>
          </p:nvPr>
        </p:nvSpPr>
        <p:spPr bwMode="auto">
          <a:xfrm>
            <a:off x="3497760" y="132660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80" name="PlaceHolder 5" hidden="0"/>
          <p:cNvSpPr>
            <a:spLocks noGrp="1"/>
          </p:cNvSpPr>
          <p:nvPr isPhoto="0" userDrawn="0">
            <p:ph hasCustomPrompt="0"/>
          </p:nvPr>
        </p:nvSpPr>
        <p:spPr bwMode="auto">
          <a:xfrm>
            <a:off x="504000" y="304416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81" name="PlaceHolder 6" hidden="0"/>
          <p:cNvSpPr>
            <a:spLocks noGrp="1"/>
          </p:cNvSpPr>
          <p:nvPr isPhoto="0" userDrawn="0">
            <p:ph hasCustomPrompt="0"/>
          </p:nvPr>
        </p:nvSpPr>
        <p:spPr bwMode="auto">
          <a:xfrm>
            <a:off x="2000880" y="304416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82" name="PlaceHolder 7" hidden="0"/>
          <p:cNvSpPr>
            <a:spLocks noGrp="1"/>
          </p:cNvSpPr>
          <p:nvPr isPhoto="0" userDrawn="0">
            <p:ph hasCustomPrompt="0"/>
          </p:nvPr>
        </p:nvSpPr>
        <p:spPr bwMode="auto">
          <a:xfrm>
            <a:off x="3497760" y="3044160"/>
            <a:ext cx="1425240" cy="1568160"/>
          </a:xfrm>
          <a:prstGeom prst="rect">
            <a:avLst/>
          </a:prstGeom>
          <a:noFill/>
          <a:ln w="0">
            <a:noFill/>
          </a:ln>
        </p:spPr>
        <p:txBody>
          <a:bodyPr lIns="0" tIns="0" rIns="0" bIns="0" anchor="t">
            <a:normAutofit fontScale="89000"/>
          </a:bodyPr>
          <a:p>
            <a:pPr>
              <a:defRPr/>
            </a:pPr>
            <a:endParaRPr lang="fr-FR" sz="3200" b="0" strike="noStrike" spc="-1">
              <a:latin typeface="Arial"/>
            </a:endParaRPr>
          </a:p>
        </p:txBody>
      </p:sp>
      <p:sp>
        <p:nvSpPr>
          <p:cNvPr id="9" name="PlaceHolder 8" hidden="0"/>
          <p:cNvSpPr>
            <a:spLocks noGrp="1"/>
          </p:cNvSpPr>
          <p:nvPr isPhoto="0" userDrawn="0">
            <p:ph type="ftr" idx="4" hasCustomPrompt="0"/>
          </p:nvPr>
        </p:nvSpPr>
        <p:spPr bwMode="auto"/>
        <p:txBody>
          <a:bodyPr/>
          <a:p>
            <a:pPr>
              <a:defRPr/>
            </a:pPr>
            <a:r>
              <a:rPr/>
              <a:t>Footer</a:t>
            </a:r>
            <a:endParaRPr/>
          </a:p>
        </p:txBody>
      </p:sp>
      <p:sp>
        <p:nvSpPr>
          <p:cNvPr id="10" name="PlaceHolder 9" hidden="0"/>
          <p:cNvSpPr>
            <a:spLocks noGrp="1"/>
          </p:cNvSpPr>
          <p:nvPr isPhoto="0" userDrawn="0">
            <p:ph type="sldNum" idx="5" hasCustomPrompt="0"/>
          </p:nvPr>
        </p:nvSpPr>
        <p:spPr bwMode="auto"/>
        <p:txBody>
          <a:bodyPr/>
          <a:p>
            <a:pPr>
              <a:defRPr/>
            </a:pPr>
            <a:fld id="{391994D8-1621-4B67-B655-E8A09CFB6A5F}" type="slidenum">
              <a:rPr/>
              <a:t/>
            </a:fld>
            <a:endParaRPr/>
          </a:p>
        </p:txBody>
      </p:sp>
      <p:sp>
        <p:nvSpPr>
          <p:cNvPr id="11" name="PlaceHolder 10" hidden="0"/>
          <p:cNvSpPr>
            <a:spLocks noGrp="1"/>
          </p:cNvSpPr>
          <p:nvPr isPhoto="0" userDrawn="0">
            <p:ph type="dt" idx="6" hasCustomPrompt="0"/>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7"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8" name="PlaceHolder 2" hidden="0"/>
          <p:cNvSpPr>
            <a:spLocks noGrp="1"/>
          </p:cNvSpPr>
          <p:nvPr isPhoto="0" userDrawn="0">
            <p:ph hasCustomPrompt="0"/>
          </p:nvPr>
        </p:nvSpPr>
        <p:spPr bwMode="auto">
          <a:xfrm>
            <a:off x="504000" y="1326600"/>
            <a:ext cx="442656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4" name="PlaceHolder 3" hidden="0"/>
          <p:cNvSpPr>
            <a:spLocks noGrp="1"/>
          </p:cNvSpPr>
          <p:nvPr isPhoto="0" userDrawn="0">
            <p:ph type="ftr" idx="1" hasCustomPrompt="0"/>
          </p:nvPr>
        </p:nvSpPr>
        <p:spPr bwMode="auto"/>
        <p:txBody>
          <a:bodyPr/>
          <a:p>
            <a:pPr>
              <a:defRPr/>
            </a:pPr>
            <a:r>
              <a:rPr/>
              <a:t>Footer</a:t>
            </a:r>
            <a:endParaRPr/>
          </a:p>
        </p:txBody>
      </p:sp>
      <p:sp>
        <p:nvSpPr>
          <p:cNvPr id="5" name="PlaceHolder 4" hidden="0"/>
          <p:cNvSpPr>
            <a:spLocks noGrp="1"/>
          </p:cNvSpPr>
          <p:nvPr isPhoto="0" userDrawn="0">
            <p:ph type="sldNum" idx="2" hasCustomPrompt="0"/>
          </p:nvPr>
        </p:nvSpPr>
        <p:spPr bwMode="auto"/>
        <p:txBody>
          <a:bodyPr/>
          <a:p>
            <a:pPr>
              <a:defRPr/>
            </a:pPr>
            <a:fld id="{D24B56D1-9158-4242-87EE-41AAC36EAA6E}" type="slidenum">
              <a:rPr/>
              <a:t/>
            </a:fld>
            <a:endParaRPr/>
          </a:p>
        </p:txBody>
      </p:sp>
      <p:sp>
        <p:nvSpPr>
          <p:cNvPr id="6" name="PlaceHolder 5"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9"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10" name="PlaceHolder 2" hidden="0"/>
          <p:cNvSpPr>
            <a:spLocks noGrp="1"/>
          </p:cNvSpPr>
          <p:nvPr isPhoto="0" userDrawn="0">
            <p:ph hasCustomPrompt="0"/>
          </p:nvPr>
        </p:nvSpPr>
        <p:spPr bwMode="auto">
          <a:xfrm>
            <a:off x="504000" y="1326600"/>
            <a:ext cx="216000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11" name="PlaceHolder 3" hidden="0"/>
          <p:cNvSpPr>
            <a:spLocks noGrp="1"/>
          </p:cNvSpPr>
          <p:nvPr isPhoto="0" userDrawn="0">
            <p:ph hasCustomPrompt="0"/>
          </p:nvPr>
        </p:nvSpPr>
        <p:spPr bwMode="auto">
          <a:xfrm>
            <a:off x="2772360" y="1326600"/>
            <a:ext cx="216000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5" name="PlaceHolder 4" hidden="0"/>
          <p:cNvSpPr>
            <a:spLocks noGrp="1"/>
          </p:cNvSpPr>
          <p:nvPr isPhoto="0" userDrawn="0">
            <p:ph type="ftr" idx="1" hasCustomPrompt="0"/>
          </p:nvPr>
        </p:nvSpPr>
        <p:spPr bwMode="auto"/>
        <p:txBody>
          <a:bodyPr/>
          <a:p>
            <a:pPr>
              <a:defRPr/>
            </a:pPr>
            <a:r>
              <a:rPr/>
              <a:t>Footer</a:t>
            </a:r>
            <a:endParaRPr/>
          </a:p>
        </p:txBody>
      </p:sp>
      <p:sp>
        <p:nvSpPr>
          <p:cNvPr id="6" name="PlaceHolder 5" hidden="0"/>
          <p:cNvSpPr>
            <a:spLocks noGrp="1"/>
          </p:cNvSpPr>
          <p:nvPr isPhoto="0" userDrawn="0">
            <p:ph type="sldNum" idx="2" hasCustomPrompt="0"/>
          </p:nvPr>
        </p:nvSpPr>
        <p:spPr bwMode="auto"/>
        <p:txBody>
          <a:bodyPr/>
          <a:p>
            <a:pPr>
              <a:defRPr/>
            </a:pPr>
            <a:fld id="{DEDFE400-F889-4A85-B274-70422207A499}" type="slidenum">
              <a:rPr/>
              <a:t/>
            </a:fld>
            <a:endParaRPr/>
          </a:p>
        </p:txBody>
      </p:sp>
      <p:sp>
        <p:nvSpPr>
          <p:cNvPr id="7" name="PlaceHolder 6"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2"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3" name="PlaceHolder 2" hidden="0"/>
          <p:cNvSpPr>
            <a:spLocks noGrp="1"/>
          </p:cNvSpPr>
          <p:nvPr isPhoto="0" userDrawn="0">
            <p:ph type="ftr" idx="1" hasCustomPrompt="0"/>
          </p:nvPr>
        </p:nvSpPr>
        <p:spPr bwMode="auto"/>
        <p:txBody>
          <a:bodyPr/>
          <a:p>
            <a:pPr>
              <a:defRPr/>
            </a:pPr>
            <a:r>
              <a:rPr/>
              <a:t>Footer</a:t>
            </a:r>
            <a:endParaRPr/>
          </a:p>
        </p:txBody>
      </p:sp>
      <p:sp>
        <p:nvSpPr>
          <p:cNvPr id="4" name="PlaceHolder 3" hidden="0"/>
          <p:cNvSpPr>
            <a:spLocks noGrp="1"/>
          </p:cNvSpPr>
          <p:nvPr isPhoto="0" userDrawn="0">
            <p:ph type="sldNum" idx="2" hasCustomPrompt="0"/>
          </p:nvPr>
        </p:nvSpPr>
        <p:spPr bwMode="auto"/>
        <p:txBody>
          <a:bodyPr/>
          <a:p>
            <a:pPr>
              <a:defRPr/>
            </a:pPr>
            <a:fld id="{0E012861-FE61-4918-9CEE-4EFD2812F29F}" type="slidenum">
              <a:rPr/>
              <a:t/>
            </a:fld>
            <a:endParaRPr/>
          </a:p>
        </p:txBody>
      </p:sp>
      <p:sp>
        <p:nvSpPr>
          <p:cNvPr id="5" name="PlaceHolder 4"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3" name="PlaceHolder 1" hidden="0"/>
          <p:cNvSpPr>
            <a:spLocks noGrp="1"/>
          </p:cNvSpPr>
          <p:nvPr isPhoto="0" userDrawn="0">
            <p:ph type="subTitle" hasCustomPrompt="0"/>
          </p:nvPr>
        </p:nvSpPr>
        <p:spPr bwMode="auto">
          <a:xfrm>
            <a:off x="504000" y="226080"/>
            <a:ext cx="9071280" cy="4386600"/>
          </a:xfrm>
          <a:prstGeom prst="rect">
            <a:avLst/>
          </a:prstGeom>
          <a:noFill/>
          <a:ln w="0">
            <a:noFill/>
          </a:ln>
        </p:spPr>
        <p:txBody>
          <a:bodyPr lIns="0" tIns="0" rIns="0" bIns="0" anchor="ctr">
            <a:noAutofit/>
          </a:bodyPr>
          <a:p>
            <a:pPr algn="ctr">
              <a:buNone/>
              <a:defRPr/>
            </a:pPr>
            <a:endParaRPr lang="fr-FR" sz="3200" b="0" strike="noStrike" spc="-1">
              <a:latin typeface="Arial"/>
            </a:endParaRPr>
          </a:p>
        </p:txBody>
      </p:sp>
      <p:sp>
        <p:nvSpPr>
          <p:cNvPr id="3" name="PlaceHolder 2" hidden="0"/>
          <p:cNvSpPr>
            <a:spLocks noGrp="1"/>
          </p:cNvSpPr>
          <p:nvPr isPhoto="0" userDrawn="0">
            <p:ph type="ftr" idx="1" hasCustomPrompt="0"/>
          </p:nvPr>
        </p:nvSpPr>
        <p:spPr bwMode="auto"/>
        <p:txBody>
          <a:bodyPr/>
          <a:p>
            <a:pPr>
              <a:defRPr/>
            </a:pPr>
            <a:r>
              <a:rPr/>
              <a:t>Footer</a:t>
            </a:r>
            <a:endParaRPr/>
          </a:p>
        </p:txBody>
      </p:sp>
      <p:sp>
        <p:nvSpPr>
          <p:cNvPr id="4" name="PlaceHolder 3" hidden="0"/>
          <p:cNvSpPr>
            <a:spLocks noGrp="1"/>
          </p:cNvSpPr>
          <p:nvPr isPhoto="0" userDrawn="0">
            <p:ph type="sldNum" idx="2" hasCustomPrompt="0"/>
          </p:nvPr>
        </p:nvSpPr>
        <p:spPr bwMode="auto"/>
        <p:txBody>
          <a:bodyPr/>
          <a:p>
            <a:pPr>
              <a:defRPr/>
            </a:pPr>
            <a:fld id="{A909B505-08D4-4ABE-A252-DCC2D9927653}" type="slidenum">
              <a:rPr/>
              <a:t/>
            </a:fld>
            <a:endParaRPr/>
          </a:p>
        </p:txBody>
      </p:sp>
      <p:sp>
        <p:nvSpPr>
          <p:cNvPr id="5" name="PlaceHolder 4"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4"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15" name="PlaceHolder 2" hidden="0"/>
          <p:cNvSpPr>
            <a:spLocks noGrp="1"/>
          </p:cNvSpPr>
          <p:nvPr isPhoto="0" userDrawn="0">
            <p:ph hasCustomPrompt="0"/>
          </p:nvPr>
        </p:nvSpPr>
        <p:spPr bwMode="auto">
          <a:xfrm>
            <a:off x="50400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16" name="PlaceHolder 3" hidden="0"/>
          <p:cNvSpPr>
            <a:spLocks noGrp="1"/>
          </p:cNvSpPr>
          <p:nvPr isPhoto="0" userDrawn="0">
            <p:ph hasCustomPrompt="0"/>
          </p:nvPr>
        </p:nvSpPr>
        <p:spPr bwMode="auto">
          <a:xfrm>
            <a:off x="2772360" y="1326600"/>
            <a:ext cx="216000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17" name="PlaceHolder 4" hidden="0"/>
          <p:cNvSpPr>
            <a:spLocks noGrp="1"/>
          </p:cNvSpPr>
          <p:nvPr isPhoto="0" userDrawn="0">
            <p:ph hasCustomPrompt="0"/>
          </p:nvPr>
        </p:nvSpPr>
        <p:spPr bwMode="auto">
          <a:xfrm>
            <a:off x="504000" y="304416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 name="PlaceHolder 5" hidden="0"/>
          <p:cNvSpPr>
            <a:spLocks noGrp="1"/>
          </p:cNvSpPr>
          <p:nvPr isPhoto="0" userDrawn="0">
            <p:ph type="ftr" idx="1" hasCustomPrompt="0"/>
          </p:nvPr>
        </p:nvSpPr>
        <p:spPr bwMode="auto"/>
        <p:txBody>
          <a:bodyPr/>
          <a:p>
            <a:pPr>
              <a:defRPr/>
            </a:pPr>
            <a:r>
              <a:rPr/>
              <a:t>Footer</a:t>
            </a:r>
            <a:endParaRPr/>
          </a:p>
        </p:txBody>
      </p:sp>
      <p:sp>
        <p:nvSpPr>
          <p:cNvPr id="7" name="PlaceHolder 6" hidden="0"/>
          <p:cNvSpPr>
            <a:spLocks noGrp="1"/>
          </p:cNvSpPr>
          <p:nvPr isPhoto="0" userDrawn="0">
            <p:ph type="sldNum" idx="2" hasCustomPrompt="0"/>
          </p:nvPr>
        </p:nvSpPr>
        <p:spPr bwMode="auto"/>
        <p:txBody>
          <a:bodyPr/>
          <a:p>
            <a:pPr>
              <a:defRPr/>
            </a:pPr>
            <a:fld id="{1D695DCC-12DA-4745-BC24-9F3C54C73FAD}" type="slidenum">
              <a:rPr/>
              <a:t/>
            </a:fld>
            <a:endParaRPr/>
          </a:p>
        </p:txBody>
      </p:sp>
      <p:sp>
        <p:nvSpPr>
          <p:cNvPr id="8" name="PlaceHolder 7"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8"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19" name="PlaceHolder 2" hidden="0"/>
          <p:cNvSpPr>
            <a:spLocks noGrp="1"/>
          </p:cNvSpPr>
          <p:nvPr isPhoto="0" userDrawn="0">
            <p:ph hasCustomPrompt="0"/>
          </p:nvPr>
        </p:nvSpPr>
        <p:spPr bwMode="auto">
          <a:xfrm>
            <a:off x="504000" y="1326600"/>
            <a:ext cx="2160000" cy="328788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20" name="PlaceHolder 3" hidden="0"/>
          <p:cNvSpPr>
            <a:spLocks noGrp="1"/>
          </p:cNvSpPr>
          <p:nvPr isPhoto="0" userDrawn="0">
            <p:ph hasCustomPrompt="0"/>
          </p:nvPr>
        </p:nvSpPr>
        <p:spPr bwMode="auto">
          <a:xfrm>
            <a:off x="277236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21" name="PlaceHolder 4" hidden="0"/>
          <p:cNvSpPr>
            <a:spLocks noGrp="1"/>
          </p:cNvSpPr>
          <p:nvPr isPhoto="0" userDrawn="0">
            <p:ph hasCustomPrompt="0"/>
          </p:nvPr>
        </p:nvSpPr>
        <p:spPr bwMode="auto">
          <a:xfrm>
            <a:off x="2772360" y="304416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 name="PlaceHolder 5" hidden="0"/>
          <p:cNvSpPr>
            <a:spLocks noGrp="1"/>
          </p:cNvSpPr>
          <p:nvPr isPhoto="0" userDrawn="0">
            <p:ph type="ftr" idx="1" hasCustomPrompt="0"/>
          </p:nvPr>
        </p:nvSpPr>
        <p:spPr bwMode="auto"/>
        <p:txBody>
          <a:bodyPr/>
          <a:p>
            <a:pPr>
              <a:defRPr/>
            </a:pPr>
            <a:r>
              <a:rPr/>
              <a:t>Footer</a:t>
            </a:r>
            <a:endParaRPr/>
          </a:p>
        </p:txBody>
      </p:sp>
      <p:sp>
        <p:nvSpPr>
          <p:cNvPr id="7" name="PlaceHolder 6" hidden="0"/>
          <p:cNvSpPr>
            <a:spLocks noGrp="1"/>
          </p:cNvSpPr>
          <p:nvPr isPhoto="0" userDrawn="0">
            <p:ph type="sldNum" idx="2" hasCustomPrompt="0"/>
          </p:nvPr>
        </p:nvSpPr>
        <p:spPr bwMode="auto"/>
        <p:txBody>
          <a:bodyPr/>
          <a:p>
            <a:pPr>
              <a:defRPr/>
            </a:pPr>
            <a:fld id="{338E2291-6889-477E-B3AD-C3E9CAF8CD59}" type="slidenum">
              <a:rPr/>
              <a:t/>
            </a:fld>
            <a:endParaRPr/>
          </a:p>
        </p:txBody>
      </p:sp>
      <p:sp>
        <p:nvSpPr>
          <p:cNvPr id="8" name="PlaceHolder 7"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2"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lgn="ctr">
              <a:buNone/>
              <a:defRPr/>
            </a:pPr>
            <a:endParaRPr lang="fr-FR" sz="4400" b="0" strike="noStrike" spc="-1">
              <a:latin typeface="Arial"/>
            </a:endParaRPr>
          </a:p>
        </p:txBody>
      </p:sp>
      <p:sp>
        <p:nvSpPr>
          <p:cNvPr id="23" name="PlaceHolder 2" hidden="0"/>
          <p:cNvSpPr>
            <a:spLocks noGrp="1"/>
          </p:cNvSpPr>
          <p:nvPr isPhoto="0" userDrawn="0">
            <p:ph hasCustomPrompt="0"/>
          </p:nvPr>
        </p:nvSpPr>
        <p:spPr bwMode="auto">
          <a:xfrm>
            <a:off x="50400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24" name="PlaceHolder 3" hidden="0"/>
          <p:cNvSpPr>
            <a:spLocks noGrp="1"/>
          </p:cNvSpPr>
          <p:nvPr isPhoto="0" userDrawn="0">
            <p:ph hasCustomPrompt="0"/>
          </p:nvPr>
        </p:nvSpPr>
        <p:spPr bwMode="auto">
          <a:xfrm>
            <a:off x="2772360" y="1326600"/>
            <a:ext cx="216000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25" name="PlaceHolder 4" hidden="0"/>
          <p:cNvSpPr>
            <a:spLocks noGrp="1"/>
          </p:cNvSpPr>
          <p:nvPr isPhoto="0" userDrawn="0">
            <p:ph hasCustomPrompt="0"/>
          </p:nvPr>
        </p:nvSpPr>
        <p:spPr bwMode="auto">
          <a:xfrm>
            <a:off x="504000" y="3044160"/>
            <a:ext cx="4426560" cy="1568160"/>
          </a:xfrm>
          <a:prstGeom prst="rect">
            <a:avLst/>
          </a:prstGeom>
          <a:noFill/>
          <a:ln w="0">
            <a:noFill/>
          </a:ln>
        </p:spPr>
        <p:txBody>
          <a:bodyPr lIns="0" tIns="0" rIns="0" bIns="0" anchor="t">
            <a:normAutofit/>
          </a:bodyPr>
          <a:p>
            <a:pPr>
              <a:defRPr/>
            </a:pPr>
            <a:endParaRPr lang="fr-FR" sz="3200" b="0" strike="noStrike" spc="-1">
              <a:latin typeface="Arial"/>
            </a:endParaRPr>
          </a:p>
        </p:txBody>
      </p:sp>
      <p:sp>
        <p:nvSpPr>
          <p:cNvPr id="6" name="PlaceHolder 5" hidden="0"/>
          <p:cNvSpPr>
            <a:spLocks noGrp="1"/>
          </p:cNvSpPr>
          <p:nvPr isPhoto="0" userDrawn="0">
            <p:ph type="ftr" idx="1" hasCustomPrompt="0"/>
          </p:nvPr>
        </p:nvSpPr>
        <p:spPr bwMode="auto"/>
        <p:txBody>
          <a:bodyPr/>
          <a:p>
            <a:pPr>
              <a:defRPr/>
            </a:pPr>
            <a:r>
              <a:rPr/>
              <a:t>Footer</a:t>
            </a:r>
            <a:endParaRPr/>
          </a:p>
        </p:txBody>
      </p:sp>
      <p:sp>
        <p:nvSpPr>
          <p:cNvPr id="7" name="PlaceHolder 6" hidden="0"/>
          <p:cNvSpPr>
            <a:spLocks noGrp="1"/>
          </p:cNvSpPr>
          <p:nvPr isPhoto="0" userDrawn="0">
            <p:ph type="sldNum" idx="2" hasCustomPrompt="0"/>
          </p:nvPr>
        </p:nvSpPr>
        <p:spPr bwMode="auto"/>
        <p:txBody>
          <a:bodyPr/>
          <a:p>
            <a:pPr>
              <a:defRPr/>
            </a:pPr>
            <a:fld id="{D7476043-FCDB-4DE5-9E51-4FC299BC7AAA}" type="slidenum">
              <a:rPr/>
              <a:t/>
            </a:fld>
            <a:endParaRPr/>
          </a:p>
        </p:txBody>
      </p:sp>
      <p:sp>
        <p:nvSpPr>
          <p:cNvPr id="8" name="PlaceHolder 7" hidden="0"/>
          <p:cNvSpPr>
            <a:spLocks noGrp="1"/>
          </p:cNvSpPr>
          <p:nvPr isPhoto="0" userDrawn="0">
            <p:ph type="dt" idx="3" hasCustomPrompt="0"/>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hidden="0"/>
        <p:cNvGrpSpPr/>
        <p:nvPr isPhoto="0" userDrawn="0"/>
      </p:nvGrpSpPr>
      <p:grpSpPr bwMode="auto">
        <a:xfrm>
          <a:off x="0" y="0"/>
          <a:ext cx="0" cy="0"/>
          <a:chOff x="0" y="0"/>
          <a:chExt cx="0" cy="0"/>
        </a:xfrm>
      </p:grpSpPr>
      <p:sp>
        <p:nvSpPr>
          <p:cNvPr id="0"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defRPr/>
            </a:pPr>
            <a:r>
              <a:rPr lang="fr-FR" sz="1800" b="0" strike="noStrike" spc="-1">
                <a:latin typeface="Arial"/>
              </a:rPr>
              <a:t>Click to edit the title text format</a:t>
            </a:r>
            <a:endParaRPr lang="fr-FR" sz="1800" b="0" strike="noStrike" spc="-1">
              <a:latin typeface="Arial"/>
            </a:endParaRPr>
          </a:p>
        </p:txBody>
      </p:sp>
      <p:sp>
        <p:nvSpPr>
          <p:cNvPr id="1" name="PlaceHolder 2" hidden="0"/>
          <p:cNvSpPr>
            <a:spLocks noGrp="1"/>
          </p:cNvSpPr>
          <p:nvPr isPhoto="0" userDrawn="0">
            <p:ph type="ftr" idx="1" hasCustomPrompt="0"/>
          </p:nvPr>
        </p:nvSpPr>
        <p:spPr bwMode="auto">
          <a:xfrm>
            <a:off x="3447360" y="5165280"/>
            <a:ext cx="3194640" cy="390240"/>
          </a:xfrm>
          <a:prstGeom prst="rect">
            <a:avLst/>
          </a:prstGeom>
          <a:noFill/>
          <a:ln w="0">
            <a:noFill/>
          </a:ln>
        </p:spPr>
        <p:txBody>
          <a:bodyPr lIns="0" tIns="0" rIns="0" bIns="0" anchor="t">
            <a:noAutofit/>
          </a:bodyPr>
          <a:lstStyle>
            <a:lvl1pPr algn="ctr">
              <a:lnSpc>
                <a:spcPct val="100000"/>
              </a:lnSpc>
              <a:buNone/>
              <a:defRPr lang="fr-FR" sz="1400" b="0" strike="noStrike" spc="-1">
                <a:latin typeface="Times New Roman"/>
              </a:defRPr>
            </a:lvl1pPr>
          </a:lstStyle>
          <a:p>
            <a:pPr algn="ctr">
              <a:lnSpc>
                <a:spcPct val="100000"/>
              </a:lnSpc>
              <a:buNone/>
              <a:defRPr/>
            </a:pPr>
            <a:r>
              <a:rPr lang="fr-FR" sz="1400" b="0" strike="noStrike" spc="-1">
                <a:latin typeface="Times New Roman"/>
              </a:rPr>
              <a:t>&lt;footer&gt;</a:t>
            </a:r>
            <a:endParaRPr lang="fr-FR" sz="1400" b="0" strike="noStrike" spc="-1">
              <a:latin typeface="Times New Roman"/>
            </a:endParaRPr>
          </a:p>
        </p:txBody>
      </p:sp>
      <p:sp>
        <p:nvSpPr>
          <p:cNvPr id="2" name="PlaceHolder 3" hidden="0"/>
          <p:cNvSpPr>
            <a:spLocks noGrp="1"/>
          </p:cNvSpPr>
          <p:nvPr isPhoto="0" userDrawn="0">
            <p:ph type="sldNum" idx="2" hasCustomPrompt="0"/>
          </p:nvPr>
        </p:nvSpPr>
        <p:spPr bwMode="auto">
          <a:xfrm>
            <a:off x="7227360" y="5165280"/>
            <a:ext cx="2347920" cy="390240"/>
          </a:xfrm>
          <a:prstGeom prst="rect">
            <a:avLst/>
          </a:prstGeom>
          <a:noFill/>
          <a:ln w="0">
            <a:noFill/>
          </a:ln>
        </p:spPr>
        <p:txBody>
          <a:bodyPr lIns="0" tIns="0" rIns="0" bIns="0" anchor="t">
            <a:noAutofit/>
          </a:bodyPr>
          <a:lstStyle>
            <a:lvl1pPr algn="r">
              <a:lnSpc>
                <a:spcPct val="100000"/>
              </a:lnSpc>
              <a:buNone/>
              <a:defRPr lang="fr-FR" sz="1400" b="0" strike="noStrike" spc="-1">
                <a:latin typeface="Times New Roman"/>
              </a:defRPr>
            </a:lvl1pPr>
          </a:lstStyle>
          <a:p>
            <a:pPr algn="r">
              <a:lnSpc>
                <a:spcPct val="100000"/>
              </a:lnSpc>
              <a:buNone/>
              <a:defRPr/>
            </a:pPr>
            <a:fld id="{0F55D40E-A652-494E-9326-58287B7DFC61}" type="slidenum">
              <a:rPr lang="fr-FR" sz="1400" b="0" strike="noStrike" spc="-1">
                <a:latin typeface="Times New Roman"/>
              </a:rPr>
              <a:t/>
            </a:fld>
            <a:endParaRPr lang="fr-FR" sz="1400" b="0" strike="noStrike" spc="-1">
              <a:latin typeface="Times New Roman"/>
            </a:endParaRPr>
          </a:p>
        </p:txBody>
      </p:sp>
      <p:sp>
        <p:nvSpPr>
          <p:cNvPr id="3" name="PlaceHolder 4" hidden="0"/>
          <p:cNvSpPr>
            <a:spLocks noGrp="1"/>
          </p:cNvSpPr>
          <p:nvPr isPhoto="0" userDrawn="0">
            <p:ph type="dt" idx="3" hasCustomPrompt="0"/>
          </p:nvPr>
        </p:nvSpPr>
        <p:spPr bwMode="auto">
          <a:xfrm>
            <a:off x="504000" y="5165280"/>
            <a:ext cx="2347920" cy="390240"/>
          </a:xfrm>
          <a:prstGeom prst="rect">
            <a:avLst/>
          </a:prstGeom>
          <a:noFill/>
          <a:ln w="0">
            <a:noFill/>
          </a:ln>
        </p:spPr>
        <p:txBody>
          <a:bodyPr lIns="0" tIns="0" rIns="0" bIns="0" anchor="t">
            <a:noAutofit/>
          </a:bodyPr>
          <a:lstStyle>
            <a:lvl1pPr>
              <a:defRPr lang="fr-FR" sz="1400" b="0" strike="noStrike" spc="-1">
                <a:latin typeface="Times New Roman"/>
              </a:defRPr>
            </a:lvl1pPr>
          </a:lstStyle>
          <a:p>
            <a:pPr>
              <a:defRPr/>
            </a:pPr>
            <a:r>
              <a:rPr lang="fr-FR" sz="1400" b="0" strike="noStrike" spc="-1">
                <a:latin typeface="Times New Roman"/>
              </a:rPr>
              <a:t>&lt;date/time&gt;</a:t>
            </a:r>
            <a:endParaRPr lang="fr-FR" sz="1400" b="0" strike="noStrike" spc="-1">
              <a:latin typeface="Times New Roman"/>
            </a:endParaRPr>
          </a:p>
        </p:txBody>
      </p:sp>
      <p:sp>
        <p:nvSpPr>
          <p:cNvPr id="4" name="PlaceHolder 5" hidden="0"/>
          <p:cNvSpPr>
            <a:spLocks noGrp="1"/>
          </p:cNvSpPr>
          <p:nvPr isPhoto="0" userDrawn="0">
            <p:ph type="body" hasCustomPrompt="0"/>
          </p:nvPr>
        </p:nvSpPr>
        <p:spPr bwMode="auto">
          <a:xfrm>
            <a:off x="504000" y="1326600"/>
            <a:ext cx="9072000" cy="328860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fr-FR" sz="3200" b="0" strike="noStrike" spc="-1">
                <a:latin typeface="Arial"/>
              </a:rPr>
              <a:t>Click to edit the </a:t>
            </a:r>
            <a:r>
              <a:rPr lang="fr-FR" sz="3200" b="0" strike="noStrike" spc="-1">
                <a:latin typeface="Arial"/>
              </a:rPr>
              <a:t>outline text format</a:t>
            </a:r>
            <a:endParaRPr lang="fr-FR" sz="3200" b="0" strike="noStrike" spc="-1">
              <a:latin typeface="Arial"/>
            </a:endParaRPr>
          </a:p>
          <a:p>
            <a:pPr marL="864000" lvl="1" indent="-324000">
              <a:spcBef>
                <a:spcPts val="1134"/>
              </a:spcBef>
              <a:buClr>
                <a:srgbClr val="000000"/>
              </a:buClr>
              <a:buSzPct val="75000"/>
              <a:buFont typeface="Symbol"/>
              <a:buChar char=""/>
              <a:defRPr/>
            </a:pPr>
            <a:r>
              <a:rPr lang="fr-FR" sz="2800" b="0" strike="noStrike" spc="-1">
                <a:latin typeface="Arial"/>
              </a:rPr>
              <a:t>Second Outline Level</a:t>
            </a:r>
            <a:endParaRPr lang="fr-FR" sz="2800" b="0" strike="noStrike" spc="-1">
              <a:latin typeface="Arial"/>
            </a:endParaRPr>
          </a:p>
          <a:p>
            <a:pPr marL="1296000" lvl="2" indent="-288000">
              <a:spcBef>
                <a:spcPts val="850"/>
              </a:spcBef>
              <a:buClr>
                <a:srgbClr val="000000"/>
              </a:buClr>
              <a:buSzPct val="45000"/>
              <a:buFont typeface="Wingdings"/>
              <a:buChar char=""/>
              <a:defRPr/>
            </a:pPr>
            <a:r>
              <a:rPr lang="fr-FR" sz="2400" b="0" strike="noStrike" spc="-1">
                <a:latin typeface="Arial"/>
              </a:rPr>
              <a:t>Third Outline Level</a:t>
            </a:r>
            <a:endParaRPr lang="fr-FR" sz="2400" b="0" strike="noStrike" spc="-1">
              <a:latin typeface="Arial"/>
            </a:endParaRPr>
          </a:p>
          <a:p>
            <a:pPr marL="1728000" lvl="3" indent="-216000">
              <a:spcBef>
                <a:spcPts val="567"/>
              </a:spcBef>
              <a:buClr>
                <a:srgbClr val="000000"/>
              </a:buClr>
              <a:buSzPct val="75000"/>
              <a:buFont typeface="Symbol"/>
              <a:buChar char=""/>
              <a:defRPr/>
            </a:pPr>
            <a:r>
              <a:rPr lang="fr-FR" sz="2000" b="0" strike="noStrike" spc="-1">
                <a:latin typeface="Arial"/>
              </a:rPr>
              <a:t>Fourth Outline Level</a:t>
            </a:r>
            <a:endParaRPr lang="fr-FR" sz="2000" b="0" strike="noStrike" spc="-1">
              <a:latin typeface="Arial"/>
            </a:endParaRPr>
          </a:p>
          <a:p>
            <a:pPr marL="2160000" lvl="4" indent="-216000">
              <a:spcBef>
                <a:spcPts val="283"/>
              </a:spcBef>
              <a:buClr>
                <a:srgbClr val="000000"/>
              </a:buClr>
              <a:buSzPct val="45000"/>
              <a:buFont typeface="Wingdings"/>
              <a:buChar char=""/>
              <a:defRPr/>
            </a:pPr>
            <a:r>
              <a:rPr lang="fr-FR" sz="2000" b="0" strike="noStrike" spc="-1">
                <a:latin typeface="Arial"/>
              </a:rPr>
              <a:t>Fifth Outline Level</a:t>
            </a:r>
            <a:endParaRPr lang="fr-FR" sz="2000" b="0" strike="noStrike" spc="-1">
              <a:latin typeface="Arial"/>
            </a:endParaRPr>
          </a:p>
          <a:p>
            <a:pPr marL="2592000" lvl="5" indent="-216000">
              <a:spcBef>
                <a:spcPts val="283"/>
              </a:spcBef>
              <a:buClr>
                <a:srgbClr val="000000"/>
              </a:buClr>
              <a:buSzPct val="45000"/>
              <a:buFont typeface="Wingdings"/>
              <a:buChar char=""/>
              <a:defRPr/>
            </a:pPr>
            <a:r>
              <a:rPr lang="fr-FR" sz="2000" b="0" strike="noStrike" spc="-1">
                <a:latin typeface="Arial"/>
              </a:rPr>
              <a:t>Sixth Outline </a:t>
            </a:r>
            <a:r>
              <a:rPr lang="fr-FR" sz="2000" b="0" strike="noStrike" spc="-1">
                <a:latin typeface="Arial"/>
              </a:rPr>
              <a:t>Level</a:t>
            </a:r>
            <a:endParaRPr lang="fr-FR" sz="2000" b="0" strike="noStrike" spc="-1">
              <a:latin typeface="Arial"/>
            </a:endParaRPr>
          </a:p>
          <a:p>
            <a:pPr marL="3024000" lvl="6" indent="-216000">
              <a:spcBef>
                <a:spcPts val="283"/>
              </a:spcBef>
              <a:buClr>
                <a:srgbClr val="000000"/>
              </a:buClr>
              <a:buSzPct val="45000"/>
              <a:buFont typeface="Wingdings"/>
              <a:buChar char=""/>
              <a:defRPr/>
            </a:pPr>
            <a:r>
              <a:rPr lang="fr-FR" sz="2000" b="0" strike="noStrike" spc="-1">
                <a:latin typeface="Arial"/>
              </a:rPr>
              <a:t>Seventh </a:t>
            </a:r>
            <a:r>
              <a:rPr lang="fr-FR" sz="2000" b="0" strike="noStrike" spc="-1">
                <a:latin typeface="Arial"/>
              </a:rPr>
              <a:t>Outline </a:t>
            </a:r>
            <a:r>
              <a:rPr lang="fr-FR" sz="2000" b="0" strike="noStrike" spc="-1">
                <a:latin typeface="Arial"/>
              </a:rPr>
              <a:t>Level</a:t>
            </a:r>
            <a:endParaRPr lang="fr-FR"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hidden="0"/>
        <p:cNvGrpSpPr/>
        <p:nvPr isPhoto="0" userDrawn="0"/>
      </p:nvGrpSpPr>
      <p:grpSpPr bwMode="auto">
        <a:xfrm>
          <a:off x="0" y="0"/>
          <a:ext cx="0" cy="0"/>
          <a:chOff x="0" y="0"/>
          <a:chExt cx="0" cy="0"/>
        </a:xfrm>
      </p:grpSpPr>
      <p:sp>
        <p:nvSpPr>
          <p:cNvPr id="41" name="PlaceHolder 1" hidden="0"/>
          <p:cNvSpPr>
            <a:spLocks noGrp="1"/>
          </p:cNvSpPr>
          <p:nvPr isPhoto="0" userDrawn="0">
            <p:ph type="title" hasCustomPrompt="0"/>
          </p:nvPr>
        </p:nvSpPr>
        <p:spPr bwMode="auto">
          <a:xfrm>
            <a:off x="504000" y="226080"/>
            <a:ext cx="9071280" cy="946080"/>
          </a:xfrm>
          <a:prstGeom prst="rect">
            <a:avLst/>
          </a:prstGeom>
          <a:noFill/>
          <a:ln w="0">
            <a:noFill/>
          </a:ln>
        </p:spPr>
        <p:txBody>
          <a:bodyPr lIns="0" tIns="0" rIns="0" bIns="0" anchor="ctr">
            <a:noAutofit/>
          </a:bodyPr>
          <a:p>
            <a:pPr>
              <a:defRPr/>
            </a:pPr>
            <a:r>
              <a:rPr lang="fr-FR" sz="1800" b="0" strike="noStrike" spc="-1">
                <a:latin typeface="Arial"/>
              </a:rPr>
              <a:t>Click to edit the </a:t>
            </a:r>
            <a:r>
              <a:rPr lang="fr-FR" sz="1800" b="0" strike="noStrike" spc="-1">
                <a:latin typeface="Arial"/>
              </a:rPr>
              <a:t>title text format</a:t>
            </a:r>
            <a:endParaRPr lang="fr-FR" sz="1800" b="0" strike="noStrike" spc="-1">
              <a:latin typeface="Arial"/>
            </a:endParaRPr>
          </a:p>
        </p:txBody>
      </p:sp>
      <p:sp>
        <p:nvSpPr>
          <p:cNvPr id="42" name="PlaceHolder 2" hidden="0"/>
          <p:cNvSpPr>
            <a:spLocks noGrp="1"/>
          </p:cNvSpPr>
          <p:nvPr isPhoto="0" userDrawn="0">
            <p:ph type="body" hasCustomPrompt="0"/>
          </p:nvPr>
        </p:nvSpPr>
        <p:spPr bwMode="auto">
          <a:xfrm>
            <a:off x="504000" y="1326600"/>
            <a:ext cx="4426560" cy="328788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fr-FR" sz="1800" b="0" strike="noStrike" spc="-1">
                <a:latin typeface="Arial"/>
              </a:rPr>
              <a:t>Click to edit the outline text format</a:t>
            </a:r>
            <a:endParaRPr lang="fr-FR" sz="1800" b="0" strike="noStrike" spc="-1">
              <a:latin typeface="Arial"/>
            </a:endParaRPr>
          </a:p>
          <a:p>
            <a:pPr marL="864000" lvl="1" indent="-324000">
              <a:spcBef>
                <a:spcPts val="1134"/>
              </a:spcBef>
              <a:buClr>
                <a:srgbClr val="000000"/>
              </a:buClr>
              <a:buSzPct val="75000"/>
              <a:buFont typeface="Symbol"/>
              <a:buChar char=""/>
              <a:defRPr/>
            </a:pPr>
            <a:r>
              <a:rPr lang="fr-FR" sz="1800" b="0" strike="noStrike" spc="-1">
                <a:latin typeface="Arial"/>
              </a:rPr>
              <a:t>Second Outline Level</a:t>
            </a:r>
            <a:endParaRPr lang="fr-FR" sz="1800" b="0" strike="noStrike" spc="-1">
              <a:latin typeface="Arial"/>
            </a:endParaRPr>
          </a:p>
          <a:p>
            <a:pPr marL="1296000" lvl="2" indent="-288000">
              <a:spcBef>
                <a:spcPts val="850"/>
              </a:spcBef>
              <a:buClr>
                <a:srgbClr val="000000"/>
              </a:buClr>
              <a:buSzPct val="45000"/>
              <a:buFont typeface="Wingdings"/>
              <a:buChar char=""/>
              <a:defRPr/>
            </a:pPr>
            <a:r>
              <a:rPr lang="fr-FR" sz="1800" b="0" strike="noStrike" spc="-1">
                <a:latin typeface="Arial"/>
              </a:rPr>
              <a:t>Third Outline Level</a:t>
            </a:r>
            <a:endParaRPr lang="fr-FR" sz="1800" b="0" strike="noStrike" spc="-1">
              <a:latin typeface="Arial"/>
            </a:endParaRPr>
          </a:p>
          <a:p>
            <a:pPr marL="1728000" lvl="3" indent="-216000">
              <a:spcBef>
                <a:spcPts val="567"/>
              </a:spcBef>
              <a:buClr>
                <a:srgbClr val="000000"/>
              </a:buClr>
              <a:buSzPct val="75000"/>
              <a:buFont typeface="Symbol"/>
              <a:buChar char=""/>
              <a:defRPr/>
            </a:pPr>
            <a:r>
              <a:rPr lang="fr-FR" sz="1800" b="0" strike="noStrike" spc="-1">
                <a:latin typeface="Arial"/>
              </a:rPr>
              <a:t>Fourth Outline Level</a:t>
            </a:r>
            <a:endParaRPr lang="fr-FR" sz="1800" b="0" strike="noStrike" spc="-1">
              <a:latin typeface="Arial"/>
            </a:endParaRPr>
          </a:p>
          <a:p>
            <a:pPr marL="2160000" lvl="4" indent="-216000">
              <a:spcBef>
                <a:spcPts val="283"/>
              </a:spcBef>
              <a:buClr>
                <a:srgbClr val="000000"/>
              </a:buClr>
              <a:buSzPct val="45000"/>
              <a:buFont typeface="Wingdings"/>
              <a:buChar char=""/>
              <a:defRPr/>
            </a:pPr>
            <a:r>
              <a:rPr lang="fr-FR" sz="1800" b="0" strike="noStrike" spc="-1">
                <a:latin typeface="Arial"/>
              </a:rPr>
              <a:t>Fifth Outline Level</a:t>
            </a:r>
            <a:endParaRPr lang="fr-FR" sz="1800" b="0" strike="noStrike" spc="-1">
              <a:latin typeface="Arial"/>
            </a:endParaRPr>
          </a:p>
          <a:p>
            <a:pPr marL="2592000" lvl="5" indent="-216000">
              <a:spcBef>
                <a:spcPts val="283"/>
              </a:spcBef>
              <a:buClr>
                <a:srgbClr val="000000"/>
              </a:buClr>
              <a:buSzPct val="45000"/>
              <a:buFont typeface="Wingdings"/>
              <a:buChar char=""/>
              <a:defRPr/>
            </a:pPr>
            <a:r>
              <a:rPr lang="fr-FR" sz="1800" b="0" strike="noStrike" spc="-1">
                <a:latin typeface="Arial"/>
              </a:rPr>
              <a:t>Sixth Outline </a:t>
            </a:r>
            <a:r>
              <a:rPr lang="fr-FR" sz="1800" b="0" strike="noStrike" spc="-1">
                <a:latin typeface="Arial"/>
              </a:rPr>
              <a:t>Level</a:t>
            </a:r>
            <a:endParaRPr lang="fr-FR" sz="1800" b="0" strike="noStrike" spc="-1">
              <a:latin typeface="Arial"/>
            </a:endParaRPr>
          </a:p>
          <a:p>
            <a:pPr marL="3024000" lvl="6" indent="-216000">
              <a:spcBef>
                <a:spcPts val="283"/>
              </a:spcBef>
              <a:buClr>
                <a:srgbClr val="000000"/>
              </a:buClr>
              <a:buSzPct val="45000"/>
              <a:buFont typeface="Wingdings"/>
              <a:buChar char=""/>
              <a:defRPr/>
            </a:pPr>
            <a:r>
              <a:rPr lang="fr-FR" sz="1800" b="0" strike="noStrike" spc="-1">
                <a:latin typeface="Arial"/>
              </a:rPr>
              <a:t>Seventh </a:t>
            </a:r>
            <a:r>
              <a:rPr lang="fr-FR" sz="1800" b="0" strike="noStrike" spc="-1">
                <a:latin typeface="Arial"/>
              </a:rPr>
              <a:t>Outline Level</a:t>
            </a:r>
            <a:endParaRPr lang="fr-FR" sz="1800" b="0" strike="noStrike" spc="-1">
              <a:latin typeface="Arial"/>
            </a:endParaRPr>
          </a:p>
        </p:txBody>
      </p:sp>
      <p:sp>
        <p:nvSpPr>
          <p:cNvPr id="43" name="PlaceHolder 3" hidden="0"/>
          <p:cNvSpPr>
            <a:spLocks noGrp="1"/>
          </p:cNvSpPr>
          <p:nvPr isPhoto="0" userDrawn="0">
            <p:ph type="body" hasCustomPrompt="0"/>
          </p:nvPr>
        </p:nvSpPr>
        <p:spPr bwMode="auto">
          <a:xfrm>
            <a:off x="5152680" y="1326600"/>
            <a:ext cx="4426560" cy="328788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fr-FR" sz="1800" b="0" strike="noStrike" spc="-1">
                <a:latin typeface="Arial"/>
              </a:rPr>
              <a:t>Click to edit the outline text format</a:t>
            </a:r>
            <a:endParaRPr lang="fr-FR" sz="1800" b="0" strike="noStrike" spc="-1">
              <a:latin typeface="Arial"/>
            </a:endParaRPr>
          </a:p>
          <a:p>
            <a:pPr marL="864000" lvl="1" indent="-324000">
              <a:spcBef>
                <a:spcPts val="1134"/>
              </a:spcBef>
              <a:buClr>
                <a:srgbClr val="000000"/>
              </a:buClr>
              <a:buSzPct val="75000"/>
              <a:buFont typeface="Symbol"/>
              <a:buChar char=""/>
              <a:defRPr/>
            </a:pPr>
            <a:r>
              <a:rPr lang="fr-FR" sz="1800" b="0" strike="noStrike" spc="-1">
                <a:latin typeface="Arial"/>
              </a:rPr>
              <a:t>Second Outline Level</a:t>
            </a:r>
            <a:endParaRPr lang="fr-FR" sz="1800" b="0" strike="noStrike" spc="-1">
              <a:latin typeface="Arial"/>
            </a:endParaRPr>
          </a:p>
          <a:p>
            <a:pPr marL="1296000" lvl="2" indent="-288000">
              <a:spcBef>
                <a:spcPts val="850"/>
              </a:spcBef>
              <a:buClr>
                <a:srgbClr val="000000"/>
              </a:buClr>
              <a:buSzPct val="45000"/>
              <a:buFont typeface="Wingdings"/>
              <a:buChar char=""/>
              <a:defRPr/>
            </a:pPr>
            <a:r>
              <a:rPr lang="fr-FR" sz="1800" b="0" strike="noStrike" spc="-1">
                <a:latin typeface="Arial"/>
              </a:rPr>
              <a:t>Third Outline Level</a:t>
            </a:r>
            <a:endParaRPr lang="fr-FR" sz="1800" b="0" strike="noStrike" spc="-1">
              <a:latin typeface="Arial"/>
            </a:endParaRPr>
          </a:p>
          <a:p>
            <a:pPr marL="1728000" lvl="3" indent="-216000">
              <a:spcBef>
                <a:spcPts val="567"/>
              </a:spcBef>
              <a:buClr>
                <a:srgbClr val="000000"/>
              </a:buClr>
              <a:buSzPct val="75000"/>
              <a:buFont typeface="Symbol"/>
              <a:buChar char=""/>
              <a:defRPr/>
            </a:pPr>
            <a:r>
              <a:rPr lang="fr-FR" sz="1800" b="0" strike="noStrike" spc="-1">
                <a:latin typeface="Arial"/>
              </a:rPr>
              <a:t>Fourth Outline Level</a:t>
            </a:r>
            <a:endParaRPr lang="fr-FR" sz="1800" b="0" strike="noStrike" spc="-1">
              <a:latin typeface="Arial"/>
            </a:endParaRPr>
          </a:p>
          <a:p>
            <a:pPr marL="2160000" lvl="4" indent="-216000">
              <a:spcBef>
                <a:spcPts val="283"/>
              </a:spcBef>
              <a:buClr>
                <a:srgbClr val="000000"/>
              </a:buClr>
              <a:buSzPct val="45000"/>
              <a:buFont typeface="Wingdings"/>
              <a:buChar char=""/>
              <a:defRPr/>
            </a:pPr>
            <a:r>
              <a:rPr lang="fr-FR" sz="1800" b="0" strike="noStrike" spc="-1">
                <a:latin typeface="Arial"/>
              </a:rPr>
              <a:t>Fifth Outline Level</a:t>
            </a:r>
            <a:endParaRPr lang="fr-FR" sz="1800" b="0" strike="noStrike" spc="-1">
              <a:latin typeface="Arial"/>
            </a:endParaRPr>
          </a:p>
          <a:p>
            <a:pPr marL="2592000" lvl="5" indent="-216000">
              <a:spcBef>
                <a:spcPts val="283"/>
              </a:spcBef>
              <a:buClr>
                <a:srgbClr val="000000"/>
              </a:buClr>
              <a:buSzPct val="45000"/>
              <a:buFont typeface="Wingdings"/>
              <a:buChar char=""/>
              <a:defRPr/>
            </a:pPr>
            <a:r>
              <a:rPr lang="fr-FR" sz="1800" b="0" strike="noStrike" spc="-1">
                <a:latin typeface="Arial"/>
              </a:rPr>
              <a:t>Sixth Outline Level</a:t>
            </a:r>
            <a:endParaRPr lang="fr-FR" sz="1800" b="0" strike="noStrike" spc="-1">
              <a:latin typeface="Arial"/>
            </a:endParaRPr>
          </a:p>
          <a:p>
            <a:pPr marL="3024000" lvl="6" indent="-216000">
              <a:spcBef>
                <a:spcPts val="283"/>
              </a:spcBef>
              <a:buClr>
                <a:srgbClr val="000000"/>
              </a:buClr>
              <a:buSzPct val="45000"/>
              <a:buFont typeface="Wingdings"/>
              <a:buChar char=""/>
              <a:defRPr/>
            </a:pPr>
            <a:r>
              <a:rPr lang="fr-FR" sz="1800" b="0" strike="noStrike" spc="-1">
                <a:latin typeface="Arial"/>
              </a:rPr>
              <a:t>Seventh Outline Level</a:t>
            </a:r>
            <a:endParaRPr lang="fr-FR" sz="1800" b="0" strike="noStrike" spc="-1">
              <a:latin typeface="Arial"/>
            </a:endParaRPr>
          </a:p>
        </p:txBody>
      </p:sp>
      <p:sp>
        <p:nvSpPr>
          <p:cNvPr id="44" name="PlaceHolder 4" hidden="0"/>
          <p:cNvSpPr>
            <a:spLocks noGrp="1"/>
          </p:cNvSpPr>
          <p:nvPr isPhoto="0" userDrawn="0">
            <p:ph type="ftr" idx="4" hasCustomPrompt="0"/>
          </p:nvPr>
        </p:nvSpPr>
        <p:spPr bwMode="auto">
          <a:xfrm>
            <a:off x="3447360" y="5165280"/>
            <a:ext cx="3194640" cy="390240"/>
          </a:xfrm>
          <a:prstGeom prst="rect">
            <a:avLst/>
          </a:prstGeom>
          <a:noFill/>
          <a:ln w="0">
            <a:noFill/>
          </a:ln>
        </p:spPr>
        <p:txBody>
          <a:bodyPr lIns="0" tIns="0" rIns="0" bIns="0" anchor="t">
            <a:noAutofit/>
          </a:bodyPr>
          <a:lstStyle>
            <a:lvl1pPr algn="ctr">
              <a:lnSpc>
                <a:spcPct val="100000"/>
              </a:lnSpc>
              <a:buNone/>
              <a:defRPr lang="fr-FR" sz="1400" b="0" strike="noStrike" spc="-1">
                <a:latin typeface="Times New Roman"/>
              </a:defRPr>
            </a:lvl1pPr>
          </a:lstStyle>
          <a:p>
            <a:pPr algn="ctr">
              <a:lnSpc>
                <a:spcPct val="100000"/>
              </a:lnSpc>
              <a:buNone/>
              <a:defRPr/>
            </a:pPr>
            <a:r>
              <a:rPr lang="fr-FR" sz="1400" b="0" strike="noStrike" spc="-1">
                <a:latin typeface="Times New Roman"/>
              </a:rPr>
              <a:t>&lt;footer&gt;</a:t>
            </a:r>
            <a:endParaRPr lang="fr-FR" sz="1400" b="0" strike="noStrike" spc="-1">
              <a:latin typeface="Times New Roman"/>
            </a:endParaRPr>
          </a:p>
        </p:txBody>
      </p:sp>
      <p:sp>
        <p:nvSpPr>
          <p:cNvPr id="45" name="PlaceHolder 5" hidden="0"/>
          <p:cNvSpPr>
            <a:spLocks noGrp="1"/>
          </p:cNvSpPr>
          <p:nvPr isPhoto="0" userDrawn="0">
            <p:ph type="sldNum" idx="5" hasCustomPrompt="0"/>
          </p:nvPr>
        </p:nvSpPr>
        <p:spPr bwMode="auto">
          <a:xfrm>
            <a:off x="7227360" y="5165280"/>
            <a:ext cx="2347920" cy="390240"/>
          </a:xfrm>
          <a:prstGeom prst="rect">
            <a:avLst/>
          </a:prstGeom>
          <a:noFill/>
          <a:ln w="0">
            <a:noFill/>
          </a:ln>
        </p:spPr>
        <p:txBody>
          <a:bodyPr lIns="0" tIns="0" rIns="0" bIns="0" anchor="t">
            <a:noAutofit/>
          </a:bodyPr>
          <a:lstStyle>
            <a:lvl1pPr algn="r">
              <a:lnSpc>
                <a:spcPct val="100000"/>
              </a:lnSpc>
              <a:buNone/>
              <a:defRPr lang="fr-FR" sz="1400" b="0" strike="noStrike" spc="-1">
                <a:latin typeface="Times New Roman"/>
              </a:defRPr>
            </a:lvl1pPr>
          </a:lstStyle>
          <a:p>
            <a:pPr algn="r">
              <a:lnSpc>
                <a:spcPct val="100000"/>
              </a:lnSpc>
              <a:buNone/>
              <a:defRPr/>
            </a:pPr>
            <a:fld id="{114B5D34-33C3-418E-8CCF-BD4061231ED1}" type="slidenum">
              <a:rPr lang="fr-FR" sz="1400" b="0" strike="noStrike" spc="-1">
                <a:latin typeface="Times New Roman"/>
              </a:rPr>
              <a:t/>
            </a:fld>
            <a:endParaRPr lang="fr-FR" sz="1400" b="0" strike="noStrike" spc="-1">
              <a:latin typeface="Times New Roman"/>
            </a:endParaRPr>
          </a:p>
        </p:txBody>
      </p:sp>
      <p:sp>
        <p:nvSpPr>
          <p:cNvPr id="46" name="PlaceHolder 6" hidden="0"/>
          <p:cNvSpPr>
            <a:spLocks noGrp="1"/>
          </p:cNvSpPr>
          <p:nvPr isPhoto="0" userDrawn="0">
            <p:ph type="dt" idx="6" hasCustomPrompt="0"/>
          </p:nvPr>
        </p:nvSpPr>
        <p:spPr bwMode="auto">
          <a:xfrm>
            <a:off x="504000" y="5165280"/>
            <a:ext cx="2347920" cy="390240"/>
          </a:xfrm>
          <a:prstGeom prst="rect">
            <a:avLst/>
          </a:prstGeom>
          <a:noFill/>
          <a:ln w="0">
            <a:noFill/>
          </a:ln>
        </p:spPr>
        <p:txBody>
          <a:bodyPr lIns="0" tIns="0" rIns="0" bIns="0" anchor="t">
            <a:noAutofit/>
          </a:bodyPr>
          <a:lstStyle>
            <a:lvl1pPr>
              <a:defRPr lang="fr-FR" sz="1400" b="0" strike="noStrike" spc="-1">
                <a:latin typeface="Times New Roman"/>
              </a:defRPr>
            </a:lvl1pPr>
          </a:lstStyle>
          <a:p>
            <a:pPr>
              <a:defRPr/>
            </a:pPr>
            <a:r>
              <a:rPr lang="fr-FR" sz="1400" b="0" strike="noStrike" spc="-1">
                <a:latin typeface="Times New Roman"/>
              </a:rPr>
              <a:t>&lt;date/time&gt;</a:t>
            </a:r>
            <a:endParaRPr lang="fr-FR"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9.jpg"/><Relationship Id="rId3" Type="http://schemas.openxmlformats.org/officeDocument/2006/relationships/image" Target="../media/image20.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1.jpg"/><Relationship Id="rId3" Type="http://schemas.openxmlformats.org/officeDocument/2006/relationships/image" Target="../media/image22.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3.jpg"/><Relationship Id="rId3" Type="http://schemas.openxmlformats.org/officeDocument/2006/relationships/image" Target="../media/image24.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3.jpg"/><Relationship Id="rId3" Type="http://schemas.openxmlformats.org/officeDocument/2006/relationships/image" Target="../media/image25.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3.jpg"/><Relationship Id="rId3" Type="http://schemas.openxmlformats.org/officeDocument/2006/relationships/image" Target="../media/image26.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3.jpg"/><Relationship Id="rId3" Type="http://schemas.openxmlformats.org/officeDocument/2006/relationships/image" Target="../media/image2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8.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jpg"/><Relationship Id="rId3" Type="http://schemas.openxmlformats.org/officeDocument/2006/relationships/image" Target="../media/image7.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jpg"/><Relationship Id="rId3" Type="http://schemas.openxmlformats.org/officeDocument/2006/relationships/image" Target="../media/image9.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jpg"/><Relationship Id="rId3" Type="http://schemas.openxmlformats.org/officeDocument/2006/relationships/image" Target="../media/image11.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jpg"/><Relationship Id="rId3" Type="http://schemas.openxmlformats.org/officeDocument/2006/relationships/image" Target="../media/image13.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4.jpg"/><Relationship Id="rId3" Type="http://schemas.openxmlformats.org/officeDocument/2006/relationships/image" Target="../media/image15.jpg"/><Relationship Id="rId4" Type="http://schemas.openxmlformats.org/officeDocument/2006/relationships/image" Target="../media/image16.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7.jpg"/><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3" name="" descr="" hidden="0"/>
          <p:cNvPicPr/>
          <p:nvPr isPhoto="0" userDrawn="0"/>
        </p:nvPicPr>
        <p:blipFill>
          <a:blip r:embed="rId2"/>
          <a:stretch/>
        </p:blipFill>
        <p:spPr bwMode="auto">
          <a:xfrm>
            <a:off x="720000" y="1012680"/>
            <a:ext cx="8639640" cy="4206960"/>
          </a:xfrm>
          <a:prstGeom prst="rect">
            <a:avLst/>
          </a:prstGeom>
          <a:ln w="0">
            <a:noFill/>
          </a:ln>
        </p:spPr>
      </p:pic>
      <p:pic>
        <p:nvPicPr>
          <p:cNvPr id="84" name="" descr="" hidden="0"/>
          <p:cNvPicPr/>
          <p:nvPr isPhoto="0" userDrawn="0"/>
        </p:nvPicPr>
        <p:blipFill>
          <a:blip r:embed="rId3"/>
          <a:stretch/>
        </p:blipFill>
        <p:spPr bwMode="auto">
          <a:xfrm>
            <a:off x="504000" y="52200"/>
            <a:ext cx="1079640" cy="1027440"/>
          </a:xfrm>
          <a:prstGeom prst="rect">
            <a:avLst/>
          </a:prstGeom>
          <a:ln w="0">
            <a:noFill/>
          </a:ln>
        </p:spPr>
      </p:pic>
      <p:pic>
        <p:nvPicPr>
          <p:cNvPr id="85" name="" descr="" hidden="0"/>
          <p:cNvPicPr/>
          <p:nvPr isPhoto="0" userDrawn="0"/>
        </p:nvPicPr>
        <p:blipFill>
          <a:blip r:embed="rId4"/>
          <a:stretch/>
        </p:blipFill>
        <p:spPr bwMode="auto">
          <a:xfrm>
            <a:off x="8964000" y="324000"/>
            <a:ext cx="539640" cy="539640"/>
          </a:xfrm>
          <a:prstGeom prst="rect">
            <a:avLst/>
          </a:prstGeom>
          <a:ln w="0">
            <a:noFill/>
          </a:ln>
        </p:spPr>
      </p:pic>
      <p:sp>
        <p:nvSpPr>
          <p:cNvPr id="86" name="" hidden="0"/>
          <p:cNvSpPr/>
          <p:nvPr isPhoto="0" userDrawn="0"/>
        </p:nvSpPr>
        <p:spPr bwMode="auto">
          <a:xfrm>
            <a:off x="910080" y="4981680"/>
            <a:ext cx="4658039" cy="24552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100" b="0" strike="noStrike" spc="-1">
                <a:latin typeface="Arial"/>
              </a:rPr>
              <a:t>RABEHEVITRA Fitiavana Nalahatra / DA2I-L2-CLASSIQUE / M</a:t>
            </a:r>
            <a:r>
              <a:rPr lang="fr-FR" sz="1100" b="0" strike="noStrike" spc="-1">
                <a:latin typeface="Arial"/>
                <a:ea typeface="Arial"/>
              </a:rPr>
              <a:t>º 4676</a:t>
            </a:r>
            <a:endParaRPr lang="fr-FR" sz="1100" b="0" strike="noStrike" spc="-1">
              <a:latin typeface="Arial"/>
            </a:endParaRPr>
          </a:p>
        </p:txBody>
      </p:sp>
      <p:sp>
        <p:nvSpPr>
          <p:cNvPr id="87" name="" hidden="0"/>
          <p:cNvSpPr/>
          <p:nvPr isPhoto="0" userDrawn="0"/>
        </p:nvSpPr>
        <p:spPr bwMode="auto">
          <a:xfrm>
            <a:off x="910080" y="5270039"/>
            <a:ext cx="4374720" cy="24552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100" b="0" strike="noStrike" spc="-1">
                <a:latin typeface="Arial"/>
              </a:rPr>
              <a:t>RAFALIMANANA Jean Sebastien / DA2I-L2-CLASSIQUE / M</a:t>
            </a:r>
            <a:r>
              <a:rPr lang="fr-FR" sz="1100" b="0" strike="noStrike" spc="-1">
                <a:latin typeface="Arial"/>
                <a:ea typeface="Arial"/>
              </a:rPr>
              <a:t>º 4718</a:t>
            </a:r>
            <a:endParaRPr lang="fr-FR" sz="1100" b="0" strike="noStrike" spc="-1">
              <a:latin typeface="Arial"/>
            </a:endParaRPr>
          </a:p>
        </p:txBody>
      </p:sp>
      <p:sp>
        <p:nvSpPr>
          <p:cNvPr id="88" name="" hidden="0"/>
          <p:cNvSpPr/>
          <p:nvPr isPhoto="0" userDrawn="0"/>
        </p:nvSpPr>
        <p:spPr bwMode="auto">
          <a:xfrm>
            <a:off x="487439" y="4691520"/>
            <a:ext cx="1303200" cy="26064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200" b="0" strike="noStrike" spc="-1">
                <a:latin typeface="Arial"/>
              </a:rPr>
              <a:t>Pr</a:t>
            </a:r>
            <a:r>
              <a:rPr lang="fr-FR" sz="1200" b="0" strike="noStrike" spc="-1">
                <a:latin typeface="Arial"/>
                <a:ea typeface="Arial"/>
              </a:rPr>
              <a:t>ésentées par :</a:t>
            </a:r>
            <a:endParaRPr lang="fr-FR"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78" name="" descr="" hidden="0"/>
          <p:cNvPicPr/>
          <p:nvPr isPhoto="0" userDrawn="0"/>
        </p:nvPicPr>
        <p:blipFill>
          <a:blip r:embed="rId2"/>
          <a:stretch/>
        </p:blipFill>
        <p:spPr bwMode="auto">
          <a:xfrm>
            <a:off x="180000" y="180000"/>
            <a:ext cx="719640" cy="690120"/>
          </a:xfrm>
          <a:prstGeom prst="rect">
            <a:avLst/>
          </a:prstGeom>
          <a:ln w="0">
            <a:noFill/>
          </a:ln>
        </p:spPr>
      </p:pic>
      <p:sp>
        <p:nvSpPr>
          <p:cNvPr id="179" name="" hidden="0"/>
          <p:cNvSpPr/>
          <p:nvPr isPhoto="0" userDrawn="0"/>
        </p:nvSpPr>
        <p:spPr bwMode="auto">
          <a:xfrm>
            <a:off x="3528360" y="324000"/>
            <a:ext cx="305784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REINSCRIPTION DES ETUDIANTS</a:t>
            </a:r>
            <a:endParaRPr lang="fr-FR" sz="1400" b="0" strike="noStrike" spc="-1">
              <a:latin typeface="Arial"/>
            </a:endParaRPr>
          </a:p>
        </p:txBody>
      </p:sp>
      <p:sp>
        <p:nvSpPr>
          <p:cNvPr id="180" name="" hidden="0"/>
          <p:cNvSpPr/>
          <p:nvPr isPhoto="0" userDrawn="0"/>
        </p:nvSpPr>
        <p:spPr bwMode="auto">
          <a:xfrm>
            <a:off x="576000" y="2745720"/>
            <a:ext cx="2339640" cy="60192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buNone/>
              <a:defRPr/>
            </a:pPr>
            <a:r>
              <a:rPr lang="fr-FR" sz="1400" b="0" strike="noStrike" spc="-1">
                <a:latin typeface="Arial"/>
              </a:rPr>
              <a:t>Un simple clic, le reinscription est faites </a:t>
            </a:r>
            <a:endParaRPr lang="fr-FR" sz="1400" b="0" strike="noStrike" spc="-1">
              <a:latin typeface="Arial"/>
            </a:endParaRPr>
          </a:p>
        </p:txBody>
      </p:sp>
      <p:pic>
        <p:nvPicPr>
          <p:cNvPr id="181" name="" descr="" hidden="0"/>
          <p:cNvPicPr/>
          <p:nvPr isPhoto="0" userDrawn="0"/>
        </p:nvPicPr>
        <p:blipFill>
          <a:blip r:embed="rId3"/>
          <a:stretch/>
        </p:blipFill>
        <p:spPr bwMode="auto">
          <a:xfrm>
            <a:off x="2880000" y="1296000"/>
            <a:ext cx="6823800" cy="3724200"/>
          </a:xfrm>
          <a:prstGeom prst="rect">
            <a:avLst/>
          </a:prstGeom>
          <a:ln w="0">
            <a:noFill/>
          </a:ln>
        </p:spPr>
      </p:pic>
      <p:grpSp>
        <p:nvGrpSpPr>
          <p:cNvPr id="182" name="edit-select 1" hidden="0"/>
          <p:cNvGrpSpPr/>
          <p:nvPr isPhoto="0" userDrawn="0"/>
        </p:nvGrpSpPr>
        <p:grpSpPr bwMode="auto">
          <a:xfrm>
            <a:off x="1177200" y="3251519"/>
            <a:ext cx="802440" cy="708120"/>
            <a:chOff x="1177200" y="3251519"/>
            <a:chExt cx="802440" cy="708120"/>
          </a:xfrm>
        </p:grpSpPr>
        <p:sp>
          <p:nvSpPr>
            <p:cNvPr id="183" name="" hidden="0"/>
            <p:cNvSpPr/>
            <p:nvPr isPhoto="0" userDrawn="0"/>
          </p:nvSpPr>
          <p:spPr bwMode="auto">
            <a:xfrm>
              <a:off x="1177200" y="3251519"/>
              <a:ext cx="802440" cy="708120"/>
            </a:xfrm>
            <a:custGeom>
              <a:avLst/>
              <a:gdLst/>
              <a:ahLst/>
              <a:cxnLst/>
              <a:rect l="l" t="t" r="r" b="b"/>
              <a:pathLst>
                <a:path w="24474" h="21600" fill="norm" stroke="1" extrusionOk="0">
                  <a:moveTo>
                    <a:pt x="0" y="0"/>
                  </a:moveTo>
                  <a:arcTo wR="0" hR="0" stAng="16200000" swAng="-5400000"/>
                  <a:lnTo>
                    <a:pt x="0" y="21600"/>
                  </a:lnTo>
                  <a:arcTo wR="0" hR="0" stAng="10800000" swAng="-5400000"/>
                  <a:lnTo>
                    <a:pt x="24474" y="21600"/>
                  </a:lnTo>
                  <a:arcTo wR="2874" hR="0" stAng="16200000" swAng="-5400000"/>
                  <a:lnTo>
                    <a:pt x="21600" y="0"/>
                  </a:lnTo>
                  <a:arcTo wR="2874" hR="0" stAng="10800000" swAng="-5400000"/>
                  <a:close/>
                </a:path>
              </a:pathLst>
            </a:custGeom>
            <a:noFill/>
            <a:ln w="10080">
              <a:noFill/>
            </a:ln>
          </p:spPr>
          <p:style>
            <a:lnRef idx="0"/>
            <a:fillRef idx="0"/>
            <a:effectRef idx="0"/>
            <a:fontRef idx="minor"/>
          </p:style>
        </p:sp>
        <p:sp>
          <p:nvSpPr>
            <p:cNvPr id="184" name="" hidden="0"/>
            <p:cNvSpPr/>
            <p:nvPr isPhoto="0" userDrawn="0"/>
          </p:nvSpPr>
          <p:spPr bwMode="auto">
            <a:xfrm>
              <a:off x="1478160" y="3517200"/>
              <a:ext cx="200520" cy="265320"/>
            </a:xfrm>
            <a:custGeom>
              <a:avLst/>
              <a:gdLst/>
              <a:ahLst/>
              <a:cxnLst/>
              <a:rect l="l" t="t" r="r" b="b"/>
              <a:pathLst>
                <a:path w="558" h="738" fill="norm" stroke="1" extrusionOk="0">
                  <a:moveTo>
                    <a:pt x="139" y="738"/>
                  </a:moveTo>
                  <a:lnTo>
                    <a:pt x="0" y="0"/>
                  </a:lnTo>
                  <a:lnTo>
                    <a:pt x="558" y="492"/>
                  </a:lnTo>
                  <a:lnTo>
                    <a:pt x="279" y="492"/>
                  </a:lnTo>
                  <a:lnTo>
                    <a:pt x="139" y="738"/>
                  </a:lnTo>
                  <a:close/>
                </a:path>
              </a:pathLst>
            </a:custGeom>
            <a:noFill/>
            <a:ln w="10080">
              <a:solidFill>
                <a:srgbClr val="000000"/>
              </a:solidFill>
              <a:round/>
            </a:ln>
          </p:spPr>
          <p:style>
            <a:lnRef idx="0"/>
            <a:fillRef idx="0"/>
            <a:effectRef idx="0"/>
            <a:fontRef idx="minor"/>
          </p:style>
        </p:sp>
        <p:sp>
          <p:nvSpPr>
            <p:cNvPr id="185" name="" hidden="0"/>
            <p:cNvSpPr/>
            <p:nvPr isPhoto="0" userDrawn="0"/>
          </p:nvSpPr>
          <p:spPr bwMode="auto">
            <a:xfrm>
              <a:off x="1427759" y="3428640"/>
              <a:ext cx="49320" cy="43560"/>
            </a:xfrm>
            <a:prstGeom prst="ellipse">
              <a:avLst/>
            </a:prstGeom>
            <a:noFill/>
            <a:ln w="10080">
              <a:solidFill>
                <a:srgbClr val="000000"/>
              </a:solidFill>
              <a:round/>
            </a:ln>
          </p:spPr>
          <p:style>
            <a:lnRef idx="0"/>
            <a:fillRef idx="0"/>
            <a:effectRef idx="0"/>
            <a:fontRef idx="minor"/>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86" name="" descr="" hidden="0"/>
          <p:cNvPicPr/>
          <p:nvPr isPhoto="0" userDrawn="0"/>
        </p:nvPicPr>
        <p:blipFill>
          <a:blip r:embed="rId2"/>
          <a:stretch/>
        </p:blipFill>
        <p:spPr bwMode="auto">
          <a:xfrm>
            <a:off x="180000" y="180000"/>
            <a:ext cx="719640" cy="690120"/>
          </a:xfrm>
          <a:prstGeom prst="rect">
            <a:avLst/>
          </a:prstGeom>
          <a:ln w="0">
            <a:noFill/>
          </a:ln>
        </p:spPr>
      </p:pic>
      <p:sp>
        <p:nvSpPr>
          <p:cNvPr id="187" name="" hidden="0"/>
          <p:cNvSpPr/>
          <p:nvPr isPhoto="0" userDrawn="0"/>
        </p:nvSpPr>
        <p:spPr bwMode="auto">
          <a:xfrm>
            <a:off x="4068238" y="249680"/>
            <a:ext cx="186120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AJOUT DES NOTES</a:t>
            </a:r>
            <a:endParaRPr lang="fr-FR" sz="1400" b="0" strike="noStrike" spc="-1">
              <a:latin typeface="Arial"/>
            </a:endParaRPr>
          </a:p>
        </p:txBody>
      </p:sp>
      <p:sp>
        <p:nvSpPr>
          <p:cNvPr id="188" name="" hidden="0"/>
          <p:cNvSpPr/>
          <p:nvPr isPhoto="0" userDrawn="0"/>
        </p:nvSpPr>
        <p:spPr bwMode="auto">
          <a:xfrm>
            <a:off x="1404000" y="864000"/>
            <a:ext cx="7541280" cy="4896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G-SCHOOL  </a:t>
            </a:r>
            <a:r>
              <a:rPr lang="fr-FR" sz="1400" b="0" strike="noStrike" spc="-1">
                <a:latin typeface="Arial"/>
              </a:rPr>
              <a:t>fournit la liste de tout les </a:t>
            </a:r>
            <a:r>
              <a:rPr lang="fr-FR" sz="1400" b="0" strike="noStrike" spc="-1">
                <a:latin typeface="Arial"/>
                <a:ea typeface="Arial"/>
              </a:rPr>
              <a:t>étudiant pour ensuite insérer les notes plus facilement.</a:t>
            </a:r>
            <a:endParaRPr lang="fr-FR" sz="1400" b="0" strike="noStrike" spc="-1">
              <a:latin typeface="Arial"/>
            </a:endParaRPr>
          </a:p>
          <a:p>
            <a:pPr algn="ctr">
              <a:lnSpc>
                <a:spcPct val="100000"/>
              </a:lnSpc>
              <a:buNone/>
              <a:defRPr/>
            </a:pPr>
            <a:r>
              <a:rPr lang="fr-FR" sz="1400" b="0" strike="noStrike" spc="-1">
                <a:latin typeface="Arial"/>
                <a:ea typeface="Arial"/>
              </a:rPr>
              <a:t>Avec le filtre du haut du page, l’insertion des notes sera bien précise et sans faute.</a:t>
            </a:r>
            <a:endParaRPr lang="fr-FR" sz="1400" b="0" strike="noStrike" spc="-1">
              <a:latin typeface="Arial"/>
            </a:endParaRPr>
          </a:p>
        </p:txBody>
      </p:sp>
      <p:pic>
        <p:nvPicPr>
          <p:cNvPr id="189" name="" descr="" hidden="0"/>
          <p:cNvPicPr/>
          <p:nvPr isPhoto="0" userDrawn="0"/>
        </p:nvPicPr>
        <p:blipFill>
          <a:blip r:embed="rId3"/>
          <a:stretch/>
        </p:blipFill>
        <p:spPr bwMode="auto">
          <a:xfrm>
            <a:off x="1656079" y="1512079"/>
            <a:ext cx="7088039" cy="386856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90" name="" descr="" hidden="0"/>
          <p:cNvPicPr/>
          <p:nvPr isPhoto="0" userDrawn="0"/>
        </p:nvPicPr>
        <p:blipFill>
          <a:blip r:embed="rId2"/>
          <a:stretch/>
        </p:blipFill>
        <p:spPr bwMode="auto">
          <a:xfrm>
            <a:off x="180000" y="180000"/>
            <a:ext cx="719640" cy="690120"/>
          </a:xfrm>
          <a:prstGeom prst="rect">
            <a:avLst/>
          </a:prstGeom>
          <a:ln w="0">
            <a:noFill/>
          </a:ln>
        </p:spPr>
      </p:pic>
      <p:sp>
        <p:nvSpPr>
          <p:cNvPr id="191" name="" hidden="0"/>
          <p:cNvSpPr/>
          <p:nvPr isPhoto="0" userDrawn="0"/>
        </p:nvSpPr>
        <p:spPr bwMode="auto">
          <a:xfrm flipH="0" flipV="0">
            <a:off x="3960000" y="321840"/>
            <a:ext cx="2419602"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AFFICHAGE DES NOTES</a:t>
            </a:r>
            <a:endParaRPr lang="fr-FR" sz="1400" b="0" strike="noStrike" spc="-1">
              <a:latin typeface="Arial"/>
            </a:endParaRPr>
          </a:p>
        </p:txBody>
      </p:sp>
      <p:sp>
        <p:nvSpPr>
          <p:cNvPr id="192" name="" hidden="0"/>
          <p:cNvSpPr/>
          <p:nvPr isPhoto="0" userDrawn="0"/>
        </p:nvSpPr>
        <p:spPr bwMode="auto">
          <a:xfrm>
            <a:off x="1404000" y="864000"/>
            <a:ext cx="7541280" cy="48960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buNone/>
              <a:defRPr/>
            </a:pPr>
            <a:r>
              <a:rPr lang="fr-FR" sz="1400" b="0" strike="noStrike" spc="0">
                <a:latin typeface="Arial"/>
              </a:rPr>
              <a:t>En cliquant sur la liste de rattrapage, tout les liste des étudiants qui doivent passer le rattrapage sont afficher mais la liste des étudiant  est clairement filtre par les filtre du haut de page</a:t>
            </a:r>
            <a:endParaRPr lang="fr-FR" sz="1400" b="0" strike="noStrike" spc="-1">
              <a:latin typeface="Arial"/>
            </a:endParaRPr>
          </a:p>
        </p:txBody>
      </p:sp>
      <p:pic>
        <p:nvPicPr>
          <p:cNvPr id="1885174136" name="" hidden="0"/>
          <p:cNvPicPr>
            <a:picLocks noChangeAspect="1"/>
          </p:cNvPicPr>
          <p:nvPr isPhoto="0" userDrawn="0"/>
        </p:nvPicPr>
        <p:blipFill>
          <a:blip r:embed="rId3"/>
          <a:stretch/>
        </p:blipFill>
        <p:spPr bwMode="auto">
          <a:xfrm flipH="0" flipV="0">
            <a:off x="1862443" y="1691249"/>
            <a:ext cx="6038976" cy="32962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799052307" name="" descr="" hidden="0"/>
          <p:cNvPicPr/>
          <p:nvPr isPhoto="0" userDrawn="0"/>
        </p:nvPicPr>
        <p:blipFill>
          <a:blip r:embed="rId2"/>
          <a:stretch/>
        </p:blipFill>
        <p:spPr bwMode="auto">
          <a:xfrm>
            <a:off x="180000" y="180000"/>
            <a:ext cx="719639" cy="690120"/>
          </a:xfrm>
          <a:prstGeom prst="rect">
            <a:avLst/>
          </a:prstGeom>
          <a:ln w="0">
            <a:noFill/>
          </a:ln>
        </p:spPr>
      </p:pic>
      <p:sp>
        <p:nvSpPr>
          <p:cNvPr id="1685798091" name="" hidden="0"/>
          <p:cNvSpPr/>
          <p:nvPr isPhoto="0" userDrawn="0"/>
        </p:nvSpPr>
        <p:spPr bwMode="auto">
          <a:xfrm flipH="0" flipV="0">
            <a:off x="3923920" y="321840"/>
            <a:ext cx="2419602"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0">
                <a:latin typeface="Arial"/>
              </a:rPr>
              <a:t>AFFICHAGE DES NOTES</a:t>
            </a:r>
            <a:endParaRPr lang="fr-FR" sz="1400" b="0" strike="noStrike" spc="0">
              <a:latin typeface="Arial"/>
            </a:endParaRPr>
          </a:p>
        </p:txBody>
      </p:sp>
      <p:sp>
        <p:nvSpPr>
          <p:cNvPr id="1974697914" name="" hidden="0"/>
          <p:cNvSpPr/>
          <p:nvPr isPhoto="0" userDrawn="0"/>
        </p:nvSpPr>
        <p:spPr bwMode="auto">
          <a:xfrm>
            <a:off x="1295761" y="900079"/>
            <a:ext cx="7541280" cy="48960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buNone/>
              <a:defRPr/>
            </a:pPr>
            <a:r>
              <a:rPr lang="fr-FR" sz="1400" b="0" strike="noStrike" spc="0">
                <a:latin typeface="Arial"/>
              </a:rPr>
              <a:t>Grace au filtre de G-SCHOOL dans le haut de page. Les affichage des notes devient de plus en plus facile. </a:t>
            </a:r>
            <a:endParaRPr lang="fr-FR" sz="1400" b="0" strike="noStrike" spc="0">
              <a:latin typeface="Arial"/>
            </a:endParaRPr>
          </a:p>
        </p:txBody>
      </p:sp>
      <p:pic>
        <p:nvPicPr>
          <p:cNvPr id="1863510392" name="" hidden="0"/>
          <p:cNvPicPr>
            <a:picLocks noChangeAspect="1"/>
          </p:cNvPicPr>
          <p:nvPr isPhoto="0" userDrawn="0"/>
        </p:nvPicPr>
        <p:blipFill>
          <a:blip r:embed="rId3"/>
          <a:stretch/>
        </p:blipFill>
        <p:spPr bwMode="auto">
          <a:xfrm flipH="0" flipV="0">
            <a:off x="1761884" y="1647683"/>
            <a:ext cx="6753351" cy="368620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859484844" name="" descr="" hidden="0"/>
          <p:cNvPicPr/>
          <p:nvPr isPhoto="0" userDrawn="0"/>
        </p:nvPicPr>
        <p:blipFill>
          <a:blip r:embed="rId2"/>
          <a:stretch/>
        </p:blipFill>
        <p:spPr bwMode="auto">
          <a:xfrm>
            <a:off x="180000" y="180000"/>
            <a:ext cx="719639" cy="690120"/>
          </a:xfrm>
          <a:prstGeom prst="rect">
            <a:avLst/>
          </a:prstGeom>
          <a:ln w="0">
            <a:noFill/>
          </a:ln>
        </p:spPr>
      </p:pic>
      <p:sp>
        <p:nvSpPr>
          <p:cNvPr id="308842962" name="" hidden="0"/>
          <p:cNvSpPr/>
          <p:nvPr isPhoto="0" userDrawn="0"/>
        </p:nvSpPr>
        <p:spPr bwMode="auto">
          <a:xfrm flipH="0" flipV="0">
            <a:off x="3923920" y="321840"/>
            <a:ext cx="2419602"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0">
                <a:latin typeface="Arial"/>
              </a:rPr>
              <a:t>LES RESULTATS</a:t>
            </a:r>
            <a:endParaRPr lang="fr-FR" sz="1400" b="0" strike="noStrike" spc="0">
              <a:latin typeface="Arial"/>
            </a:endParaRPr>
          </a:p>
        </p:txBody>
      </p:sp>
      <p:sp>
        <p:nvSpPr>
          <p:cNvPr id="826750596" name="" hidden="0"/>
          <p:cNvSpPr/>
          <p:nvPr isPhoto="0" userDrawn="0"/>
        </p:nvSpPr>
        <p:spPr bwMode="auto">
          <a:xfrm>
            <a:off x="1295761" y="900079"/>
            <a:ext cx="7541280" cy="48960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buNone/>
              <a:defRPr/>
            </a:pPr>
            <a:r>
              <a:rPr lang="fr-FR" sz="1400" b="0" strike="noStrike" spc="0">
                <a:latin typeface="Arial"/>
              </a:rPr>
              <a:t>L’affichage des résultats peuvent être filtrer par les résultat des </a:t>
            </a:r>
            <a:r>
              <a:rPr lang="fr-FR" sz="1400" b="1" strike="noStrike" spc="0">
                <a:latin typeface="Arial"/>
              </a:rPr>
              <a:t>ADMIS, REDOUBLANT, EXLCUS, REPAISSAGE</a:t>
            </a:r>
            <a:r>
              <a:rPr lang="fr-FR" sz="1400" b="0" strike="noStrike" spc="0">
                <a:latin typeface="Arial"/>
              </a:rPr>
              <a:t>   </a:t>
            </a:r>
            <a:endParaRPr lang="fr-FR" sz="1400" b="0" strike="noStrike" spc="0">
              <a:latin typeface="Arial"/>
            </a:endParaRPr>
          </a:p>
        </p:txBody>
      </p:sp>
      <p:pic>
        <p:nvPicPr>
          <p:cNvPr id="1717959612" name="" hidden="0"/>
          <p:cNvPicPr>
            <a:picLocks noChangeAspect="1"/>
          </p:cNvPicPr>
          <p:nvPr isPhoto="0" userDrawn="0"/>
        </p:nvPicPr>
        <p:blipFill>
          <a:blip r:embed="rId3"/>
          <a:stretch/>
        </p:blipFill>
        <p:spPr bwMode="auto">
          <a:xfrm flipH="0" flipV="0">
            <a:off x="1259681" y="1461838"/>
            <a:ext cx="7568749" cy="397119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137945719" name="" descr="" hidden="0"/>
          <p:cNvPicPr/>
          <p:nvPr isPhoto="0" userDrawn="0"/>
        </p:nvPicPr>
        <p:blipFill>
          <a:blip r:embed="rId2"/>
          <a:stretch/>
        </p:blipFill>
        <p:spPr bwMode="auto">
          <a:xfrm>
            <a:off x="180000" y="180000"/>
            <a:ext cx="719639" cy="690120"/>
          </a:xfrm>
          <a:prstGeom prst="rect">
            <a:avLst/>
          </a:prstGeom>
          <a:ln w="0">
            <a:noFill/>
          </a:ln>
        </p:spPr>
      </p:pic>
      <p:sp>
        <p:nvSpPr>
          <p:cNvPr id="2034200570" name="" hidden="0"/>
          <p:cNvSpPr/>
          <p:nvPr isPhoto="0" userDrawn="0"/>
        </p:nvSpPr>
        <p:spPr bwMode="auto">
          <a:xfrm flipH="0" flipV="0">
            <a:off x="3923920" y="321840"/>
            <a:ext cx="2419602"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0">
                <a:latin typeface="Arial"/>
              </a:rPr>
              <a:t>LES RESULTATS</a:t>
            </a:r>
            <a:endParaRPr lang="fr-FR" sz="1400" b="0" strike="noStrike" spc="0">
              <a:latin typeface="Arial"/>
            </a:endParaRPr>
          </a:p>
        </p:txBody>
      </p:sp>
      <p:sp>
        <p:nvSpPr>
          <p:cNvPr id="1309329716" name="" hidden="0"/>
          <p:cNvSpPr/>
          <p:nvPr isPhoto="0" userDrawn="0"/>
        </p:nvSpPr>
        <p:spPr bwMode="auto">
          <a:xfrm>
            <a:off x="1295761" y="900079"/>
            <a:ext cx="7541280" cy="48960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buNone/>
              <a:defRPr/>
            </a:pPr>
            <a:r>
              <a:rPr lang="fr-FR" sz="1400" b="0" strike="noStrike" spc="0">
                <a:latin typeface="Arial"/>
              </a:rPr>
              <a:t>Si les résultat est encore indisponible comme les cas de l’année Universitaire 2021-2022.</a:t>
            </a:r>
            <a:endParaRPr lang="fr-FR" sz="1400" b="0" strike="noStrike" spc="0">
              <a:latin typeface="Arial"/>
            </a:endParaRPr>
          </a:p>
          <a:p>
            <a:pPr algn="ctr">
              <a:lnSpc>
                <a:spcPct val="100000"/>
              </a:lnSpc>
              <a:buNone/>
              <a:defRPr/>
            </a:pPr>
            <a:r>
              <a:rPr lang="fr-FR" sz="1400" b="0" strike="noStrike" spc="0">
                <a:latin typeface="Arial"/>
              </a:rPr>
              <a:t>L’application signale que les résultat sont indisponible</a:t>
            </a:r>
            <a:endParaRPr lang="fr-FR" sz="1400" b="0" strike="noStrike" spc="0">
              <a:latin typeface="Arial"/>
            </a:endParaRPr>
          </a:p>
        </p:txBody>
      </p:sp>
      <p:pic>
        <p:nvPicPr>
          <p:cNvPr id="1644552945" name="" hidden="0"/>
          <p:cNvPicPr>
            <a:picLocks noChangeAspect="1"/>
          </p:cNvPicPr>
          <p:nvPr isPhoto="0" userDrawn="0"/>
        </p:nvPicPr>
        <p:blipFill>
          <a:blip r:embed="rId3"/>
          <a:stretch/>
        </p:blipFill>
        <p:spPr bwMode="auto">
          <a:xfrm flipH="0" flipV="0">
            <a:off x="1571290" y="1625183"/>
            <a:ext cx="7301829" cy="35558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686644360" name="" hidden="0"/>
          <p:cNvPicPr>
            <a:picLocks noChangeAspect="1"/>
          </p:cNvPicPr>
          <p:nvPr isPhoto="0" userDrawn="0"/>
        </p:nvPicPr>
        <p:blipFill>
          <a:blip r:embed="rId2"/>
          <a:stretch/>
        </p:blipFill>
        <p:spPr bwMode="auto">
          <a:xfrm flipH="0" flipV="0">
            <a:off x="3757612" y="1672070"/>
            <a:ext cx="2167387" cy="2077547"/>
          </a:xfrm>
          <a:prstGeom prst="rect">
            <a:avLst/>
          </a:prstGeom>
        </p:spPr>
      </p:pic>
      <p:sp>
        <p:nvSpPr>
          <p:cNvPr id="1242390273" name="" hidden="0"/>
          <p:cNvSpPr txBox="1"/>
          <p:nvPr isPhoto="0" userDrawn="0"/>
        </p:nvSpPr>
        <p:spPr bwMode="auto">
          <a:xfrm flipH="0" flipV="0">
            <a:off x="2366465" y="829829"/>
            <a:ext cx="5311606" cy="39627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lgn="ctr">
              <a:defRPr/>
            </a:pPr>
            <a:r>
              <a:rPr b="1"/>
              <a:t>G-SCHOOL </a:t>
            </a:r>
            <a:r>
              <a:rPr b="0"/>
              <a:t> est faite pour  but de tout faciliter les taches et les manipulations des donnes .</a:t>
            </a:r>
            <a:endParaRPr b="0"/>
          </a:p>
          <a:p>
            <a:pPr algn="ctr">
              <a:defRPr/>
            </a:pPr>
            <a:r>
              <a:rPr lang="fr-FR" sz="1000" b="1" i="0" u="none" strike="noStrike" cap="none" spc="0">
                <a:latin typeface="+mn-lt"/>
                <a:ea typeface="+mn-ea"/>
                <a:cs typeface="+mn-cs"/>
              </a:rPr>
              <a:t>G-SCHOOL </a:t>
            </a:r>
            <a:r>
              <a:rPr lang="fr-FR" sz="1000" b="0" i="0" u="none" strike="noStrike" cap="none" spc="0">
                <a:latin typeface="Arial"/>
                <a:ea typeface="DejaVu Sans"/>
                <a:cs typeface="DejaVu Sans"/>
              </a:rPr>
              <a:t>est prêt pour vous donner le meilleur</a:t>
            </a:r>
            <a:r>
              <a:rPr b="0"/>
              <a:t> facilite de travaille possible</a:t>
            </a:r>
            <a:endParaRPr b="0"/>
          </a:p>
        </p:txBody>
      </p:sp>
      <p:sp>
        <p:nvSpPr>
          <p:cNvPr id="1967494985" name="" hidden="0"/>
          <p:cNvSpPr txBox="1"/>
          <p:nvPr isPhoto="0" userDrawn="0"/>
        </p:nvSpPr>
        <p:spPr bwMode="auto">
          <a:xfrm flipH="0" flipV="0">
            <a:off x="4286988" y="4416136"/>
            <a:ext cx="1083219" cy="42675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200" b="1"/>
              <a:t>MERCI</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89" name="" descr="" hidden="0"/>
          <p:cNvPicPr/>
          <p:nvPr isPhoto="0" userDrawn="0"/>
        </p:nvPicPr>
        <p:blipFill>
          <a:blip r:embed="rId2"/>
          <a:stretch/>
        </p:blipFill>
        <p:spPr bwMode="auto">
          <a:xfrm>
            <a:off x="675360" y="544680"/>
            <a:ext cx="8639640" cy="4206960"/>
          </a:xfrm>
          <a:prstGeom prst="rect">
            <a:avLst/>
          </a:prstGeom>
          <a:ln w="0">
            <a:noFill/>
          </a:ln>
        </p:spPr>
      </p:pic>
      <p:sp>
        <p:nvSpPr>
          <p:cNvPr id="90" name="" hidden="0"/>
          <p:cNvSpPr/>
          <p:nvPr isPhoto="0" userDrawn="0"/>
        </p:nvSpPr>
        <p:spPr bwMode="auto">
          <a:xfrm>
            <a:off x="303120" y="180000"/>
            <a:ext cx="1936080" cy="26064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200" b="1" strike="noStrike" spc="-1">
                <a:latin typeface="Arial"/>
              </a:rPr>
              <a:t>G-SCHOOL, c’est quoi ?</a:t>
            </a:r>
            <a:endParaRPr lang="fr-FR" sz="1200" b="0" strike="noStrike" spc="-1">
              <a:latin typeface="Arial"/>
            </a:endParaRPr>
          </a:p>
        </p:txBody>
      </p:sp>
      <p:sp>
        <p:nvSpPr>
          <p:cNvPr id="91" name="end-event-none 1" hidden="0"/>
          <p:cNvSpPr/>
          <p:nvPr isPhoto="0" userDrawn="0"/>
        </p:nvSpPr>
        <p:spPr bwMode="auto">
          <a:xfrm>
            <a:off x="720000" y="900000"/>
            <a:ext cx="2091960" cy="2159640"/>
          </a:xfrm>
          <a:custGeom>
            <a:avLst/>
            <a:gdLst/>
            <a:ahLst/>
            <a:cxnLst/>
            <a:rect l="l" t="t" r="r" b="b"/>
            <a:pathLst>
              <a:path w="5812" h="6000" fill="norm" stroke="1" extrusionOk="0">
                <a:moveTo>
                  <a:pt x="5812" y="2997"/>
                </a:moveTo>
                <a:cubicBezTo>
                  <a:pt x="5812" y="1343"/>
                  <a:pt x="4511" y="0"/>
                  <a:pt x="2915" y="0"/>
                </a:cubicBezTo>
                <a:cubicBezTo>
                  <a:pt x="1306" y="0"/>
                  <a:pt x="0" y="1343"/>
                  <a:pt x="0" y="2997"/>
                </a:cubicBezTo>
                <a:cubicBezTo>
                  <a:pt x="0" y="4651"/>
                  <a:pt x="1306" y="6000"/>
                  <a:pt x="2915" y="6000"/>
                </a:cubicBezTo>
                <a:cubicBezTo>
                  <a:pt x="4511" y="6000"/>
                  <a:pt x="5812" y="4651"/>
                  <a:pt x="5812" y="2997"/>
                </a:cubicBezTo>
                <a:close/>
              </a:path>
            </a:pathLst>
          </a:custGeom>
          <a:solidFill>
            <a:srgbClr val="FFFFFF"/>
          </a:solidFill>
          <a:ln w="36000" cap="rnd">
            <a:solidFill>
              <a:srgbClr val="000000"/>
            </a:solidFill>
            <a:round/>
          </a:ln>
        </p:spPr>
        <p:style>
          <a:lnRef idx="0"/>
          <a:fillRef idx="0"/>
          <a:effectRef idx="0"/>
          <a:fontRef idx="minor"/>
        </p:style>
      </p:sp>
      <p:sp>
        <p:nvSpPr>
          <p:cNvPr id="92" name="end-event-none 2" hidden="0"/>
          <p:cNvSpPr/>
          <p:nvPr isPhoto="0" userDrawn="0"/>
        </p:nvSpPr>
        <p:spPr bwMode="auto">
          <a:xfrm>
            <a:off x="7380000" y="720000"/>
            <a:ext cx="2091960" cy="2159640"/>
          </a:xfrm>
          <a:custGeom>
            <a:avLst/>
            <a:gdLst/>
            <a:ahLst/>
            <a:cxnLst/>
            <a:rect l="l" t="t" r="r" b="b"/>
            <a:pathLst>
              <a:path w="5812" h="6000" fill="norm" stroke="1" extrusionOk="0">
                <a:moveTo>
                  <a:pt x="5812" y="2997"/>
                </a:moveTo>
                <a:cubicBezTo>
                  <a:pt x="5812" y="1343"/>
                  <a:pt x="4511" y="0"/>
                  <a:pt x="2915" y="0"/>
                </a:cubicBezTo>
                <a:cubicBezTo>
                  <a:pt x="1306" y="0"/>
                  <a:pt x="0" y="1343"/>
                  <a:pt x="0" y="2997"/>
                </a:cubicBezTo>
                <a:cubicBezTo>
                  <a:pt x="0" y="4651"/>
                  <a:pt x="1306" y="6000"/>
                  <a:pt x="2915" y="6000"/>
                </a:cubicBezTo>
                <a:cubicBezTo>
                  <a:pt x="4511" y="6000"/>
                  <a:pt x="5812" y="4651"/>
                  <a:pt x="5812" y="2997"/>
                </a:cubicBezTo>
                <a:close/>
              </a:path>
            </a:pathLst>
          </a:custGeom>
          <a:solidFill>
            <a:srgbClr val="FFFFFF"/>
          </a:solidFill>
          <a:ln w="36000" cap="rnd">
            <a:solidFill>
              <a:srgbClr val="000000"/>
            </a:solidFill>
            <a:round/>
          </a:ln>
        </p:spPr>
        <p:style>
          <a:lnRef idx="0"/>
          <a:fillRef idx="0"/>
          <a:effectRef idx="0"/>
          <a:fontRef idx="minor"/>
        </p:style>
      </p:sp>
      <p:sp>
        <p:nvSpPr>
          <p:cNvPr id="93" name="" hidden="0"/>
          <p:cNvSpPr/>
          <p:nvPr isPhoto="0" userDrawn="0"/>
        </p:nvSpPr>
        <p:spPr bwMode="auto">
          <a:xfrm>
            <a:off x="972000" y="1620000"/>
            <a:ext cx="1678320" cy="43128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200" b="0" strike="noStrike" spc="-1">
                <a:latin typeface="Arial"/>
                <a:ea typeface="Microsoft YaHei"/>
              </a:rPr>
              <a:t>Application de gestion</a:t>
            </a:r>
            <a:endParaRPr lang="fr-FR" sz="1200" b="0" strike="noStrike" spc="-1">
              <a:latin typeface="Arial"/>
            </a:endParaRPr>
          </a:p>
          <a:p>
            <a:pPr>
              <a:lnSpc>
                <a:spcPct val="100000"/>
              </a:lnSpc>
              <a:buNone/>
              <a:defRPr/>
            </a:pPr>
            <a:r>
              <a:rPr lang="fr-FR" sz="1200" b="0" strike="noStrike" spc="-1">
                <a:latin typeface="Arial"/>
                <a:ea typeface="Microsoft YaHei"/>
              </a:rPr>
              <a:t>        </a:t>
            </a:r>
            <a:r>
              <a:rPr lang="fr-FR" sz="1200" b="0" strike="noStrike" spc="-1">
                <a:latin typeface="Arial"/>
                <a:ea typeface="Microsoft YaHei"/>
              </a:rPr>
              <a:t>des </a:t>
            </a:r>
            <a:r>
              <a:rPr lang="fr-FR" sz="1200" b="0" strike="noStrike" spc="-1">
                <a:latin typeface="Arial"/>
                <a:ea typeface="Arial"/>
              </a:rPr>
              <a:t>étudiant</a:t>
            </a:r>
            <a:endParaRPr lang="fr-FR" sz="1200" b="0" strike="noStrike" spc="-1">
              <a:latin typeface="Arial"/>
            </a:endParaRPr>
          </a:p>
        </p:txBody>
      </p:sp>
      <p:sp>
        <p:nvSpPr>
          <p:cNvPr id="94" name="" hidden="0"/>
          <p:cNvSpPr/>
          <p:nvPr isPhoto="0" userDrawn="0"/>
        </p:nvSpPr>
        <p:spPr bwMode="auto">
          <a:xfrm>
            <a:off x="7624440" y="1603800"/>
            <a:ext cx="1678320" cy="43128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200" b="0" strike="noStrike" spc="-1">
                <a:latin typeface="Arial"/>
                <a:ea typeface="Microsoft YaHei"/>
              </a:rPr>
              <a:t>Application de gestion</a:t>
            </a:r>
            <a:endParaRPr lang="fr-FR" sz="1200" b="0" strike="noStrike" spc="-1">
              <a:latin typeface="Arial"/>
            </a:endParaRPr>
          </a:p>
          <a:p>
            <a:pPr>
              <a:lnSpc>
                <a:spcPct val="100000"/>
              </a:lnSpc>
              <a:buNone/>
              <a:defRPr/>
            </a:pPr>
            <a:r>
              <a:rPr lang="fr-FR" sz="1200" b="0" strike="noStrike" spc="-1">
                <a:latin typeface="Arial"/>
                <a:ea typeface="Microsoft YaHei"/>
              </a:rPr>
              <a:t>        </a:t>
            </a:r>
            <a:r>
              <a:rPr lang="fr-FR" sz="1200" b="0" strike="noStrike" spc="-1">
                <a:latin typeface="Arial"/>
                <a:ea typeface="Microsoft YaHei"/>
              </a:rPr>
              <a:t>des </a:t>
            </a:r>
            <a:r>
              <a:rPr lang="fr-FR" sz="1200" b="0" strike="noStrike" spc="-1">
                <a:latin typeface="Arial"/>
                <a:ea typeface="Arial"/>
              </a:rPr>
              <a:t>notes.</a:t>
            </a:r>
            <a:endParaRPr lang="fr-FR" sz="1200" b="0" strike="noStrike" spc="-1">
              <a:latin typeface="Arial"/>
            </a:endParaRPr>
          </a:p>
        </p:txBody>
      </p:sp>
      <p:sp>
        <p:nvSpPr>
          <p:cNvPr id="95" name="end-event-none 3" hidden="0"/>
          <p:cNvSpPr/>
          <p:nvPr isPhoto="0" userDrawn="0"/>
        </p:nvSpPr>
        <p:spPr bwMode="auto">
          <a:xfrm>
            <a:off x="6784200" y="3492000"/>
            <a:ext cx="1783440" cy="1799640"/>
          </a:xfrm>
          <a:custGeom>
            <a:avLst/>
            <a:gdLst/>
            <a:ahLst/>
            <a:cxnLst/>
            <a:rect l="l" t="t" r="r" b="b"/>
            <a:pathLst>
              <a:path w="4955" h="5000" fill="norm" stroke="1" extrusionOk="0">
                <a:moveTo>
                  <a:pt x="4955" y="2498"/>
                </a:moveTo>
                <a:cubicBezTo>
                  <a:pt x="4955" y="1119"/>
                  <a:pt x="3846" y="0"/>
                  <a:pt x="2485" y="0"/>
                </a:cubicBezTo>
                <a:cubicBezTo>
                  <a:pt x="1114" y="0"/>
                  <a:pt x="0" y="1119"/>
                  <a:pt x="0" y="2498"/>
                </a:cubicBezTo>
                <a:cubicBezTo>
                  <a:pt x="0" y="3876"/>
                  <a:pt x="1114" y="5000"/>
                  <a:pt x="2485" y="5000"/>
                </a:cubicBezTo>
                <a:cubicBezTo>
                  <a:pt x="3846" y="5000"/>
                  <a:pt x="4955" y="3876"/>
                  <a:pt x="4955" y="2498"/>
                </a:cubicBezTo>
                <a:close/>
              </a:path>
            </a:pathLst>
          </a:custGeom>
          <a:solidFill>
            <a:srgbClr val="FFFFFF"/>
          </a:solidFill>
          <a:ln w="36000" cap="rnd">
            <a:solidFill>
              <a:srgbClr val="000000"/>
            </a:solidFill>
            <a:round/>
          </a:ln>
        </p:spPr>
        <p:style>
          <a:lnRef idx="0"/>
          <a:fillRef idx="0"/>
          <a:effectRef idx="0"/>
          <a:fontRef idx="minor"/>
        </p:style>
      </p:sp>
      <p:sp>
        <p:nvSpPr>
          <p:cNvPr id="96" name="" hidden="0"/>
          <p:cNvSpPr/>
          <p:nvPr isPhoto="0" userDrawn="0"/>
        </p:nvSpPr>
        <p:spPr bwMode="auto">
          <a:xfrm>
            <a:off x="6853320" y="4140000"/>
            <a:ext cx="1678320" cy="43128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200" b="0" strike="noStrike" spc="-1">
                <a:latin typeface="Arial"/>
                <a:ea typeface="Microsoft YaHei"/>
              </a:rPr>
              <a:t>Application de gestion</a:t>
            </a:r>
            <a:endParaRPr lang="fr-FR" sz="1200" b="0" strike="noStrike" spc="-1">
              <a:latin typeface="Arial"/>
            </a:endParaRPr>
          </a:p>
          <a:p>
            <a:pPr>
              <a:lnSpc>
                <a:spcPct val="100000"/>
              </a:lnSpc>
              <a:buNone/>
              <a:defRPr/>
            </a:pPr>
            <a:r>
              <a:rPr lang="fr-FR" sz="1200" b="0" strike="noStrike" spc="-1">
                <a:latin typeface="Arial"/>
                <a:ea typeface="Microsoft YaHei"/>
              </a:rPr>
              <a:t>        </a:t>
            </a:r>
            <a:r>
              <a:rPr lang="fr-FR" sz="1200" b="0" strike="noStrike" spc="-1">
                <a:latin typeface="Arial"/>
                <a:ea typeface="Microsoft YaHei"/>
              </a:rPr>
              <a:t>des resultats</a:t>
            </a:r>
            <a:r>
              <a:rPr lang="fr-FR" sz="1200" b="0" strike="noStrike" spc="-1">
                <a:latin typeface="Arial"/>
                <a:ea typeface="Arial"/>
              </a:rPr>
              <a:t>.</a:t>
            </a:r>
            <a:endParaRPr lang="fr-FR" sz="1200" b="0" strike="noStrike" spc="-1">
              <a:latin typeface="Arial"/>
            </a:endParaRPr>
          </a:p>
        </p:txBody>
      </p:sp>
      <p:grpSp>
        <p:nvGrpSpPr>
          <p:cNvPr id="97" name="brain 1" hidden="0"/>
          <p:cNvGrpSpPr/>
          <p:nvPr isPhoto="0" userDrawn="0"/>
        </p:nvGrpSpPr>
        <p:grpSpPr bwMode="auto">
          <a:xfrm>
            <a:off x="1512000" y="2051640"/>
            <a:ext cx="564120" cy="493560"/>
            <a:chOff x="1512000" y="2051640"/>
            <a:chExt cx="564120" cy="493560"/>
          </a:xfrm>
        </p:grpSpPr>
        <p:sp>
          <p:nvSpPr>
            <p:cNvPr id="98" name="" hidden="0"/>
            <p:cNvSpPr/>
            <p:nvPr isPhoto="0" userDrawn="0"/>
          </p:nvSpPr>
          <p:spPr bwMode="auto">
            <a:xfrm>
              <a:off x="1512000" y="2051640"/>
              <a:ext cx="564120" cy="493560"/>
            </a:xfrm>
            <a:custGeom>
              <a:avLst/>
              <a:gdLst/>
              <a:ahLst/>
              <a:cxnLst/>
              <a:rect l="l" t="t" r="r" b="b"/>
              <a:pathLst>
                <a:path w="24683" h="21600" fill="norm" stroke="1" extrusionOk="0">
                  <a:moveTo>
                    <a:pt x="0" y="0"/>
                  </a:moveTo>
                  <a:arcTo wR="0" hR="0" stAng="16200000" swAng="-5400000"/>
                  <a:lnTo>
                    <a:pt x="0" y="21600"/>
                  </a:lnTo>
                  <a:arcTo wR="0" hR="0" stAng="10800000" swAng="-5400000"/>
                  <a:lnTo>
                    <a:pt x="24683" y="21600"/>
                  </a:lnTo>
                  <a:arcTo wR="3083" hR="0" stAng="16200000" swAng="-5400000"/>
                  <a:lnTo>
                    <a:pt x="21600" y="0"/>
                  </a:lnTo>
                  <a:arcTo wR="3083" hR="0" stAng="10800000" swAng="-5400000"/>
                  <a:close/>
                </a:path>
              </a:pathLst>
            </a:custGeom>
            <a:noFill/>
            <a:ln w="10080">
              <a:noFill/>
            </a:ln>
          </p:spPr>
          <p:style>
            <a:lnRef idx="0"/>
            <a:fillRef idx="0"/>
            <a:effectRef idx="0"/>
            <a:fontRef idx="minor"/>
          </p:style>
        </p:sp>
        <p:grpSp>
          <p:nvGrpSpPr>
            <p:cNvPr id="99" name="" hidden="0"/>
            <p:cNvGrpSpPr/>
            <p:nvPr isPhoto="0" userDrawn="0"/>
          </p:nvGrpSpPr>
          <p:grpSpPr bwMode="auto">
            <a:xfrm>
              <a:off x="1653120" y="2174760"/>
              <a:ext cx="253800" cy="246600"/>
              <a:chOff x="1653120" y="2174760"/>
              <a:chExt cx="253800" cy="246600"/>
            </a:xfrm>
          </p:grpSpPr>
          <p:sp>
            <p:nvSpPr>
              <p:cNvPr id="100" name="" hidden="0"/>
              <p:cNvSpPr/>
              <p:nvPr isPhoto="0" userDrawn="0"/>
            </p:nvSpPr>
            <p:spPr bwMode="auto">
              <a:xfrm>
                <a:off x="1697040" y="2255760"/>
                <a:ext cx="68040" cy="58679"/>
              </a:xfrm>
              <a:custGeom>
                <a:avLst/>
                <a:gdLst/>
                <a:ahLst/>
                <a:cxnLst/>
                <a:rect l="l" t="t" r="r" b="b"/>
                <a:pathLst>
                  <a:path w="190" h="164" fill="norm" stroke="1" extrusionOk="0">
                    <a:moveTo>
                      <a:pt x="94" y="105"/>
                    </a:moveTo>
                    <a:cubicBezTo>
                      <a:pt x="90" y="126"/>
                      <a:pt x="68" y="142"/>
                      <a:pt x="41" y="142"/>
                    </a:cubicBezTo>
                    <a:cubicBezTo>
                      <a:pt x="33" y="142"/>
                      <a:pt x="27" y="146"/>
                      <a:pt x="27" y="153"/>
                    </a:cubicBezTo>
                    <a:cubicBezTo>
                      <a:pt x="27" y="160"/>
                      <a:pt x="33" y="164"/>
                      <a:pt x="41" y="164"/>
                    </a:cubicBezTo>
                    <a:cubicBezTo>
                      <a:pt x="80" y="164"/>
                      <a:pt x="115" y="138"/>
                      <a:pt x="121" y="105"/>
                    </a:cubicBezTo>
                    <a:cubicBezTo>
                      <a:pt x="146" y="103"/>
                      <a:pt x="168" y="93"/>
                      <a:pt x="185" y="78"/>
                    </a:cubicBezTo>
                    <a:cubicBezTo>
                      <a:pt x="192" y="74"/>
                      <a:pt x="192" y="65"/>
                      <a:pt x="185" y="61"/>
                    </a:cubicBezTo>
                    <a:cubicBezTo>
                      <a:pt x="181" y="57"/>
                      <a:pt x="173" y="57"/>
                      <a:pt x="168" y="61"/>
                    </a:cubicBezTo>
                    <a:cubicBezTo>
                      <a:pt x="152" y="76"/>
                      <a:pt x="130" y="83"/>
                      <a:pt x="108" y="83"/>
                    </a:cubicBezTo>
                    <a:cubicBezTo>
                      <a:pt x="61" y="83"/>
                      <a:pt x="25" y="50"/>
                      <a:pt x="25" y="11"/>
                    </a:cubicBezTo>
                    <a:cubicBezTo>
                      <a:pt x="25" y="5"/>
                      <a:pt x="21" y="0"/>
                      <a:pt x="14" y="0"/>
                    </a:cubicBezTo>
                    <a:cubicBezTo>
                      <a:pt x="5" y="0"/>
                      <a:pt x="0" y="5"/>
                      <a:pt x="0" y="11"/>
                    </a:cubicBezTo>
                    <a:cubicBezTo>
                      <a:pt x="0" y="59"/>
                      <a:pt x="41" y="100"/>
                      <a:pt x="94" y="105"/>
                    </a:cubicBezTo>
                    <a:close/>
                  </a:path>
                </a:pathLst>
              </a:custGeom>
              <a:solidFill>
                <a:srgbClr val="000000"/>
              </a:solidFill>
              <a:ln w="0">
                <a:noFill/>
              </a:ln>
            </p:spPr>
            <p:style>
              <a:lnRef idx="0"/>
              <a:fillRef idx="0"/>
              <a:effectRef idx="0"/>
              <a:fontRef idx="minor"/>
            </p:style>
          </p:sp>
          <p:sp>
            <p:nvSpPr>
              <p:cNvPr id="101" name="" hidden="0"/>
              <p:cNvSpPr/>
              <p:nvPr isPhoto="0" userDrawn="0"/>
            </p:nvSpPr>
            <p:spPr bwMode="auto">
              <a:xfrm>
                <a:off x="1697040" y="2324160"/>
                <a:ext cx="53280" cy="72000"/>
              </a:xfrm>
              <a:custGeom>
                <a:avLst/>
                <a:gdLst/>
                <a:ahLst/>
                <a:cxnLst/>
                <a:rect l="l" t="t" r="r" b="b"/>
                <a:pathLst>
                  <a:path w="149" h="201" fill="norm" stroke="1" extrusionOk="0">
                    <a:moveTo>
                      <a:pt x="149" y="11"/>
                    </a:moveTo>
                    <a:cubicBezTo>
                      <a:pt x="149" y="4"/>
                      <a:pt x="143" y="0"/>
                      <a:pt x="135" y="0"/>
                    </a:cubicBezTo>
                    <a:cubicBezTo>
                      <a:pt x="76" y="0"/>
                      <a:pt x="27" y="42"/>
                      <a:pt x="27" y="94"/>
                    </a:cubicBezTo>
                    <a:cubicBezTo>
                      <a:pt x="27" y="95"/>
                      <a:pt x="27" y="95"/>
                      <a:pt x="27" y="95"/>
                    </a:cubicBezTo>
                    <a:cubicBezTo>
                      <a:pt x="22" y="95"/>
                      <a:pt x="18" y="95"/>
                      <a:pt x="14" y="95"/>
                    </a:cubicBezTo>
                    <a:cubicBezTo>
                      <a:pt x="5" y="95"/>
                      <a:pt x="0" y="101"/>
                      <a:pt x="0" y="106"/>
                    </a:cubicBezTo>
                    <a:cubicBezTo>
                      <a:pt x="0" y="113"/>
                      <a:pt x="5" y="117"/>
                      <a:pt x="14" y="117"/>
                    </a:cubicBezTo>
                    <a:cubicBezTo>
                      <a:pt x="58" y="117"/>
                      <a:pt x="96" y="149"/>
                      <a:pt x="96" y="190"/>
                    </a:cubicBezTo>
                    <a:cubicBezTo>
                      <a:pt x="96" y="195"/>
                      <a:pt x="101" y="201"/>
                      <a:pt x="108" y="201"/>
                    </a:cubicBezTo>
                    <a:cubicBezTo>
                      <a:pt x="116" y="201"/>
                      <a:pt x="121" y="195"/>
                      <a:pt x="121" y="190"/>
                    </a:cubicBezTo>
                    <a:cubicBezTo>
                      <a:pt x="121" y="150"/>
                      <a:pt x="93" y="116"/>
                      <a:pt x="54" y="102"/>
                    </a:cubicBezTo>
                    <a:cubicBezTo>
                      <a:pt x="54" y="101"/>
                      <a:pt x="52" y="96"/>
                      <a:pt x="52" y="94"/>
                    </a:cubicBezTo>
                    <a:cubicBezTo>
                      <a:pt x="52" y="55"/>
                      <a:pt x="91" y="22"/>
                      <a:pt x="135" y="22"/>
                    </a:cubicBezTo>
                    <a:cubicBezTo>
                      <a:pt x="143" y="22"/>
                      <a:pt x="149" y="18"/>
                      <a:pt x="149" y="11"/>
                    </a:cubicBezTo>
                    <a:close/>
                  </a:path>
                </a:pathLst>
              </a:custGeom>
              <a:solidFill>
                <a:srgbClr val="000000"/>
              </a:solidFill>
              <a:ln w="0">
                <a:noFill/>
              </a:ln>
            </p:spPr>
            <p:style>
              <a:lnRef idx="0"/>
              <a:fillRef idx="0"/>
              <a:effectRef idx="0"/>
              <a:fontRef idx="minor"/>
            </p:style>
          </p:sp>
          <p:sp>
            <p:nvSpPr>
              <p:cNvPr id="102" name="" hidden="0"/>
              <p:cNvSpPr/>
              <p:nvPr isPhoto="0" userDrawn="0"/>
            </p:nvSpPr>
            <p:spPr bwMode="auto">
              <a:xfrm>
                <a:off x="1653120" y="2174760"/>
                <a:ext cx="253800" cy="246600"/>
              </a:xfrm>
              <a:custGeom>
                <a:avLst/>
                <a:gdLst/>
                <a:ahLst/>
                <a:cxnLst/>
                <a:rect l="l" t="t" r="r" b="b"/>
                <a:pathLst>
                  <a:path w="706" h="686" fill="norm" stroke="1" extrusionOk="0">
                    <a:moveTo>
                      <a:pt x="706" y="332"/>
                    </a:moveTo>
                    <a:cubicBezTo>
                      <a:pt x="706" y="306"/>
                      <a:pt x="696" y="282"/>
                      <a:pt x="674" y="263"/>
                    </a:cubicBezTo>
                    <a:cubicBezTo>
                      <a:pt x="677" y="255"/>
                      <a:pt x="679" y="247"/>
                      <a:pt x="679" y="236"/>
                    </a:cubicBezTo>
                    <a:cubicBezTo>
                      <a:pt x="679" y="190"/>
                      <a:pt x="643" y="152"/>
                      <a:pt x="593" y="144"/>
                    </a:cubicBezTo>
                    <a:cubicBezTo>
                      <a:pt x="596" y="135"/>
                      <a:pt x="597" y="126"/>
                      <a:pt x="597" y="118"/>
                    </a:cubicBezTo>
                    <a:cubicBezTo>
                      <a:pt x="597" y="89"/>
                      <a:pt x="577" y="63"/>
                      <a:pt x="549" y="53"/>
                    </a:cubicBezTo>
                    <a:cubicBezTo>
                      <a:pt x="500" y="20"/>
                      <a:pt x="448" y="0"/>
                      <a:pt x="408" y="0"/>
                    </a:cubicBezTo>
                    <a:cubicBezTo>
                      <a:pt x="384" y="0"/>
                      <a:pt x="365" y="9"/>
                      <a:pt x="353" y="24"/>
                    </a:cubicBezTo>
                    <a:cubicBezTo>
                      <a:pt x="342" y="9"/>
                      <a:pt x="321" y="0"/>
                      <a:pt x="298" y="0"/>
                    </a:cubicBezTo>
                    <a:cubicBezTo>
                      <a:pt x="257" y="0"/>
                      <a:pt x="205" y="20"/>
                      <a:pt x="157" y="53"/>
                    </a:cubicBezTo>
                    <a:cubicBezTo>
                      <a:pt x="129" y="63"/>
                      <a:pt x="108" y="89"/>
                      <a:pt x="108" y="118"/>
                    </a:cubicBezTo>
                    <a:cubicBezTo>
                      <a:pt x="108" y="126"/>
                      <a:pt x="110" y="135"/>
                      <a:pt x="114" y="144"/>
                    </a:cubicBezTo>
                    <a:cubicBezTo>
                      <a:pt x="64" y="152"/>
                      <a:pt x="27" y="190"/>
                      <a:pt x="27" y="236"/>
                    </a:cubicBezTo>
                    <a:cubicBezTo>
                      <a:pt x="27" y="247"/>
                      <a:pt x="28" y="255"/>
                      <a:pt x="31" y="263"/>
                    </a:cubicBezTo>
                    <a:cubicBezTo>
                      <a:pt x="9" y="282"/>
                      <a:pt x="0" y="306"/>
                      <a:pt x="0" y="332"/>
                    </a:cubicBezTo>
                    <a:cubicBezTo>
                      <a:pt x="0" y="349"/>
                      <a:pt x="6" y="369"/>
                      <a:pt x="19" y="385"/>
                    </a:cubicBezTo>
                    <a:cubicBezTo>
                      <a:pt x="5" y="400"/>
                      <a:pt x="0" y="418"/>
                      <a:pt x="0" y="437"/>
                    </a:cubicBezTo>
                    <a:cubicBezTo>
                      <a:pt x="0" y="473"/>
                      <a:pt x="20" y="503"/>
                      <a:pt x="55" y="520"/>
                    </a:cubicBezTo>
                    <a:cubicBezTo>
                      <a:pt x="53" y="525"/>
                      <a:pt x="53" y="529"/>
                      <a:pt x="53" y="533"/>
                    </a:cubicBezTo>
                    <a:cubicBezTo>
                      <a:pt x="53" y="579"/>
                      <a:pt x="89" y="620"/>
                      <a:pt x="140" y="632"/>
                    </a:cubicBezTo>
                    <a:cubicBezTo>
                      <a:pt x="160" y="666"/>
                      <a:pt x="201" y="686"/>
                      <a:pt x="245" y="686"/>
                    </a:cubicBezTo>
                    <a:cubicBezTo>
                      <a:pt x="292" y="686"/>
                      <a:pt x="332" y="661"/>
                      <a:pt x="353" y="627"/>
                    </a:cubicBezTo>
                    <a:cubicBezTo>
                      <a:pt x="373" y="661"/>
                      <a:pt x="416" y="686"/>
                      <a:pt x="463" y="686"/>
                    </a:cubicBezTo>
                    <a:cubicBezTo>
                      <a:pt x="505" y="686"/>
                      <a:pt x="546" y="666"/>
                      <a:pt x="568" y="632"/>
                    </a:cubicBezTo>
                    <a:cubicBezTo>
                      <a:pt x="618" y="620"/>
                      <a:pt x="652" y="579"/>
                      <a:pt x="652" y="533"/>
                    </a:cubicBezTo>
                    <a:cubicBezTo>
                      <a:pt x="652" y="529"/>
                      <a:pt x="652" y="525"/>
                      <a:pt x="651" y="520"/>
                    </a:cubicBezTo>
                    <a:cubicBezTo>
                      <a:pt x="687" y="503"/>
                      <a:pt x="706" y="473"/>
                      <a:pt x="706" y="437"/>
                    </a:cubicBezTo>
                    <a:cubicBezTo>
                      <a:pt x="706" y="418"/>
                      <a:pt x="701" y="400"/>
                      <a:pt x="688" y="385"/>
                    </a:cubicBezTo>
                    <a:cubicBezTo>
                      <a:pt x="699" y="369"/>
                      <a:pt x="706" y="349"/>
                      <a:pt x="706" y="332"/>
                    </a:cubicBezTo>
                    <a:moveTo>
                      <a:pt x="245" y="662"/>
                    </a:moveTo>
                    <a:cubicBezTo>
                      <a:pt x="207" y="662"/>
                      <a:pt x="176" y="647"/>
                      <a:pt x="158" y="618"/>
                    </a:cubicBezTo>
                    <a:cubicBezTo>
                      <a:pt x="157" y="617"/>
                      <a:pt x="154" y="614"/>
                      <a:pt x="151" y="614"/>
                    </a:cubicBezTo>
                    <a:cubicBezTo>
                      <a:pt x="108" y="603"/>
                      <a:pt x="78" y="570"/>
                      <a:pt x="78" y="533"/>
                    </a:cubicBezTo>
                    <a:cubicBezTo>
                      <a:pt x="78" y="528"/>
                      <a:pt x="80" y="521"/>
                      <a:pt x="82" y="515"/>
                    </a:cubicBezTo>
                    <a:cubicBezTo>
                      <a:pt x="82" y="510"/>
                      <a:pt x="78" y="506"/>
                      <a:pt x="74" y="503"/>
                    </a:cubicBezTo>
                    <a:cubicBezTo>
                      <a:pt x="44" y="491"/>
                      <a:pt x="25" y="465"/>
                      <a:pt x="25" y="437"/>
                    </a:cubicBezTo>
                    <a:cubicBezTo>
                      <a:pt x="25" y="425"/>
                      <a:pt x="28" y="413"/>
                      <a:pt x="34" y="402"/>
                    </a:cubicBezTo>
                    <a:cubicBezTo>
                      <a:pt x="55" y="417"/>
                      <a:pt x="80" y="425"/>
                      <a:pt x="107" y="425"/>
                    </a:cubicBezTo>
                    <a:cubicBezTo>
                      <a:pt x="114" y="425"/>
                      <a:pt x="121" y="421"/>
                      <a:pt x="121" y="414"/>
                    </a:cubicBezTo>
                    <a:cubicBezTo>
                      <a:pt x="121" y="407"/>
                      <a:pt x="114" y="403"/>
                      <a:pt x="107" y="403"/>
                    </a:cubicBezTo>
                    <a:cubicBezTo>
                      <a:pt x="61" y="403"/>
                      <a:pt x="25" y="370"/>
                      <a:pt x="25" y="332"/>
                    </a:cubicBezTo>
                    <a:cubicBezTo>
                      <a:pt x="25" y="310"/>
                      <a:pt x="34" y="289"/>
                      <a:pt x="55" y="277"/>
                    </a:cubicBezTo>
                    <a:cubicBezTo>
                      <a:pt x="58" y="273"/>
                      <a:pt x="60" y="267"/>
                      <a:pt x="58" y="263"/>
                    </a:cubicBezTo>
                    <a:cubicBezTo>
                      <a:pt x="53" y="255"/>
                      <a:pt x="52" y="245"/>
                      <a:pt x="52" y="236"/>
                    </a:cubicBezTo>
                    <a:cubicBezTo>
                      <a:pt x="52" y="197"/>
                      <a:pt x="89" y="164"/>
                      <a:pt x="135" y="164"/>
                    </a:cubicBezTo>
                    <a:cubicBezTo>
                      <a:pt x="180" y="164"/>
                      <a:pt x="218" y="197"/>
                      <a:pt x="218" y="236"/>
                    </a:cubicBezTo>
                    <a:cubicBezTo>
                      <a:pt x="218" y="242"/>
                      <a:pt x="223" y="248"/>
                      <a:pt x="230" y="248"/>
                    </a:cubicBezTo>
                    <a:cubicBezTo>
                      <a:pt x="238" y="248"/>
                      <a:pt x="243" y="242"/>
                      <a:pt x="243" y="236"/>
                    </a:cubicBezTo>
                    <a:cubicBezTo>
                      <a:pt x="243" y="186"/>
                      <a:pt x="198" y="145"/>
                      <a:pt x="143" y="142"/>
                    </a:cubicBezTo>
                    <a:cubicBezTo>
                      <a:pt x="138" y="135"/>
                      <a:pt x="133" y="126"/>
                      <a:pt x="133" y="118"/>
                    </a:cubicBezTo>
                    <a:cubicBezTo>
                      <a:pt x="133" y="97"/>
                      <a:pt x="147" y="81"/>
                      <a:pt x="168" y="74"/>
                    </a:cubicBezTo>
                    <a:cubicBezTo>
                      <a:pt x="169" y="74"/>
                      <a:pt x="168" y="74"/>
                      <a:pt x="169" y="74"/>
                    </a:cubicBezTo>
                    <a:cubicBezTo>
                      <a:pt x="176" y="70"/>
                      <a:pt x="182" y="68"/>
                      <a:pt x="190" y="68"/>
                    </a:cubicBezTo>
                    <a:cubicBezTo>
                      <a:pt x="210" y="68"/>
                      <a:pt x="229" y="81"/>
                      <a:pt x="240" y="96"/>
                    </a:cubicBezTo>
                    <a:cubicBezTo>
                      <a:pt x="243" y="103"/>
                      <a:pt x="249" y="105"/>
                      <a:pt x="256" y="103"/>
                    </a:cubicBezTo>
                    <a:cubicBezTo>
                      <a:pt x="263" y="100"/>
                      <a:pt x="267" y="92"/>
                      <a:pt x="263" y="86"/>
                    </a:cubicBezTo>
                    <a:cubicBezTo>
                      <a:pt x="251" y="67"/>
                      <a:pt x="230" y="55"/>
                      <a:pt x="207" y="49"/>
                    </a:cubicBezTo>
                    <a:cubicBezTo>
                      <a:pt x="241" y="31"/>
                      <a:pt x="273" y="22"/>
                      <a:pt x="298" y="22"/>
                    </a:cubicBezTo>
                    <a:cubicBezTo>
                      <a:pt x="321" y="22"/>
                      <a:pt x="340" y="38"/>
                      <a:pt x="340" y="59"/>
                    </a:cubicBezTo>
                    <a:cubicBezTo>
                      <a:pt x="340" y="107"/>
                      <a:pt x="340" y="153"/>
                      <a:pt x="340" y="201"/>
                    </a:cubicBezTo>
                    <a:cubicBezTo>
                      <a:pt x="328" y="194"/>
                      <a:pt x="315" y="190"/>
                      <a:pt x="298" y="190"/>
                    </a:cubicBezTo>
                    <a:cubicBezTo>
                      <a:pt x="292" y="190"/>
                      <a:pt x="285" y="194"/>
                      <a:pt x="285" y="200"/>
                    </a:cubicBezTo>
                    <a:cubicBezTo>
                      <a:pt x="285" y="207"/>
                      <a:pt x="292" y="211"/>
                      <a:pt x="298" y="211"/>
                    </a:cubicBezTo>
                    <a:cubicBezTo>
                      <a:pt x="321" y="211"/>
                      <a:pt x="340" y="227"/>
                      <a:pt x="340" y="248"/>
                    </a:cubicBezTo>
                    <a:cubicBezTo>
                      <a:pt x="340" y="337"/>
                      <a:pt x="340" y="425"/>
                      <a:pt x="340" y="514"/>
                    </a:cubicBezTo>
                    <a:cubicBezTo>
                      <a:pt x="325" y="498"/>
                      <a:pt x="301" y="484"/>
                      <a:pt x="276" y="478"/>
                    </a:cubicBezTo>
                    <a:cubicBezTo>
                      <a:pt x="270" y="476"/>
                      <a:pt x="260" y="480"/>
                      <a:pt x="259" y="485"/>
                    </a:cubicBezTo>
                    <a:cubicBezTo>
                      <a:pt x="257" y="491"/>
                      <a:pt x="263" y="498"/>
                      <a:pt x="270" y="499"/>
                    </a:cubicBezTo>
                    <a:cubicBezTo>
                      <a:pt x="310" y="509"/>
                      <a:pt x="340" y="542"/>
                      <a:pt x="340" y="579"/>
                    </a:cubicBezTo>
                    <a:cubicBezTo>
                      <a:pt x="340" y="625"/>
                      <a:pt x="298" y="662"/>
                      <a:pt x="245" y="662"/>
                    </a:cubicBezTo>
                    <a:moveTo>
                      <a:pt x="632" y="503"/>
                    </a:moveTo>
                    <a:cubicBezTo>
                      <a:pt x="627" y="506"/>
                      <a:pt x="624" y="510"/>
                      <a:pt x="624" y="515"/>
                    </a:cubicBezTo>
                    <a:cubicBezTo>
                      <a:pt x="626" y="521"/>
                      <a:pt x="627" y="528"/>
                      <a:pt x="627" y="533"/>
                    </a:cubicBezTo>
                    <a:cubicBezTo>
                      <a:pt x="627" y="570"/>
                      <a:pt x="597" y="603"/>
                      <a:pt x="555" y="614"/>
                    </a:cubicBezTo>
                    <a:cubicBezTo>
                      <a:pt x="552" y="614"/>
                      <a:pt x="549" y="617"/>
                      <a:pt x="547" y="618"/>
                    </a:cubicBezTo>
                    <a:cubicBezTo>
                      <a:pt x="530" y="647"/>
                      <a:pt x="499" y="662"/>
                      <a:pt x="463" y="662"/>
                    </a:cubicBezTo>
                    <a:cubicBezTo>
                      <a:pt x="408" y="662"/>
                      <a:pt x="367" y="625"/>
                      <a:pt x="367" y="579"/>
                    </a:cubicBezTo>
                    <a:cubicBezTo>
                      <a:pt x="367" y="576"/>
                      <a:pt x="367" y="573"/>
                      <a:pt x="365" y="570"/>
                    </a:cubicBezTo>
                    <a:cubicBezTo>
                      <a:pt x="367" y="569"/>
                      <a:pt x="367" y="569"/>
                      <a:pt x="367" y="568"/>
                    </a:cubicBezTo>
                    <a:cubicBezTo>
                      <a:pt x="367" y="446"/>
                      <a:pt x="367" y="322"/>
                      <a:pt x="367" y="200"/>
                    </a:cubicBezTo>
                    <a:cubicBezTo>
                      <a:pt x="367" y="179"/>
                      <a:pt x="384" y="164"/>
                      <a:pt x="408" y="164"/>
                    </a:cubicBezTo>
                    <a:cubicBezTo>
                      <a:pt x="416" y="164"/>
                      <a:pt x="420" y="160"/>
                      <a:pt x="420" y="152"/>
                    </a:cubicBezTo>
                    <a:cubicBezTo>
                      <a:pt x="420" y="146"/>
                      <a:pt x="416" y="142"/>
                      <a:pt x="408" y="142"/>
                    </a:cubicBezTo>
                    <a:cubicBezTo>
                      <a:pt x="392" y="142"/>
                      <a:pt x="378" y="146"/>
                      <a:pt x="367" y="155"/>
                    </a:cubicBezTo>
                    <a:cubicBezTo>
                      <a:pt x="367" y="123"/>
                      <a:pt x="367" y="92"/>
                      <a:pt x="367" y="59"/>
                    </a:cubicBezTo>
                    <a:cubicBezTo>
                      <a:pt x="367" y="38"/>
                      <a:pt x="384" y="23"/>
                      <a:pt x="408" y="23"/>
                    </a:cubicBezTo>
                    <a:cubicBezTo>
                      <a:pt x="433" y="23"/>
                      <a:pt x="466" y="31"/>
                      <a:pt x="499" y="49"/>
                    </a:cubicBezTo>
                    <a:cubicBezTo>
                      <a:pt x="475" y="55"/>
                      <a:pt x="455" y="67"/>
                      <a:pt x="444" y="86"/>
                    </a:cubicBezTo>
                    <a:cubicBezTo>
                      <a:pt x="441" y="92"/>
                      <a:pt x="444" y="100"/>
                      <a:pt x="450" y="103"/>
                    </a:cubicBezTo>
                    <a:cubicBezTo>
                      <a:pt x="456" y="105"/>
                      <a:pt x="464" y="103"/>
                      <a:pt x="467" y="96"/>
                    </a:cubicBezTo>
                    <a:cubicBezTo>
                      <a:pt x="477" y="81"/>
                      <a:pt x="495" y="68"/>
                      <a:pt x="517" y="68"/>
                    </a:cubicBezTo>
                    <a:cubicBezTo>
                      <a:pt x="524" y="68"/>
                      <a:pt x="530" y="70"/>
                      <a:pt x="538" y="74"/>
                    </a:cubicBezTo>
                    <a:lnTo>
                      <a:pt x="539" y="74"/>
                    </a:lnTo>
                    <a:cubicBezTo>
                      <a:pt x="558" y="81"/>
                      <a:pt x="572" y="97"/>
                      <a:pt x="572" y="118"/>
                    </a:cubicBezTo>
                    <a:cubicBezTo>
                      <a:pt x="572" y="126"/>
                      <a:pt x="569" y="135"/>
                      <a:pt x="564" y="142"/>
                    </a:cubicBezTo>
                    <a:cubicBezTo>
                      <a:pt x="508" y="145"/>
                      <a:pt x="464" y="186"/>
                      <a:pt x="464" y="236"/>
                    </a:cubicBezTo>
                    <a:cubicBezTo>
                      <a:pt x="464" y="242"/>
                      <a:pt x="469" y="248"/>
                      <a:pt x="475" y="248"/>
                    </a:cubicBezTo>
                    <a:cubicBezTo>
                      <a:pt x="483" y="248"/>
                      <a:pt x="489" y="242"/>
                      <a:pt x="489" y="236"/>
                    </a:cubicBezTo>
                    <a:cubicBezTo>
                      <a:pt x="489" y="197"/>
                      <a:pt x="525" y="164"/>
                      <a:pt x="571" y="164"/>
                    </a:cubicBezTo>
                    <a:cubicBezTo>
                      <a:pt x="616" y="164"/>
                      <a:pt x="654" y="197"/>
                      <a:pt x="654" y="236"/>
                    </a:cubicBezTo>
                    <a:cubicBezTo>
                      <a:pt x="654" y="245"/>
                      <a:pt x="652" y="255"/>
                      <a:pt x="648" y="263"/>
                    </a:cubicBezTo>
                    <a:cubicBezTo>
                      <a:pt x="646" y="267"/>
                      <a:pt x="648" y="273"/>
                      <a:pt x="651" y="277"/>
                    </a:cubicBezTo>
                    <a:cubicBezTo>
                      <a:pt x="671" y="289"/>
                      <a:pt x="681" y="310"/>
                      <a:pt x="681" y="332"/>
                    </a:cubicBezTo>
                    <a:cubicBezTo>
                      <a:pt x="681" y="370"/>
                      <a:pt x="644" y="403"/>
                      <a:pt x="599" y="403"/>
                    </a:cubicBezTo>
                    <a:cubicBezTo>
                      <a:pt x="593" y="403"/>
                      <a:pt x="585" y="407"/>
                      <a:pt x="585" y="414"/>
                    </a:cubicBezTo>
                    <a:cubicBezTo>
                      <a:pt x="585" y="421"/>
                      <a:pt x="593" y="425"/>
                      <a:pt x="599" y="425"/>
                    </a:cubicBezTo>
                    <a:cubicBezTo>
                      <a:pt x="626" y="425"/>
                      <a:pt x="651" y="417"/>
                      <a:pt x="670" y="402"/>
                    </a:cubicBezTo>
                    <a:cubicBezTo>
                      <a:pt x="677" y="413"/>
                      <a:pt x="681" y="425"/>
                      <a:pt x="681" y="437"/>
                    </a:cubicBezTo>
                    <a:cubicBezTo>
                      <a:pt x="681" y="465"/>
                      <a:pt x="663" y="491"/>
                      <a:pt x="632" y="503"/>
                    </a:cubicBezTo>
                    <a:close/>
                  </a:path>
                </a:pathLst>
              </a:custGeom>
              <a:solidFill>
                <a:srgbClr val="000000"/>
              </a:solidFill>
              <a:ln w="0">
                <a:noFill/>
              </a:ln>
            </p:spPr>
            <p:style>
              <a:lnRef idx="0"/>
              <a:fillRef idx="0"/>
              <a:effectRef idx="0"/>
              <a:fontRef idx="minor"/>
            </p:style>
          </p:sp>
          <p:sp>
            <p:nvSpPr>
              <p:cNvPr id="103" name="" hidden="0"/>
              <p:cNvSpPr/>
              <p:nvPr isPhoto="0" userDrawn="0"/>
            </p:nvSpPr>
            <p:spPr bwMode="auto">
              <a:xfrm>
                <a:off x="1805040" y="2251080"/>
                <a:ext cx="67320" cy="59040"/>
              </a:xfrm>
              <a:custGeom>
                <a:avLst/>
                <a:gdLst/>
                <a:ahLst/>
                <a:cxnLst/>
                <a:rect l="l" t="t" r="r" b="b"/>
                <a:pathLst>
                  <a:path w="188" h="165" fill="norm" stroke="1" extrusionOk="0">
                    <a:moveTo>
                      <a:pt x="148" y="143"/>
                    </a:moveTo>
                    <a:cubicBezTo>
                      <a:pt x="123" y="143"/>
                      <a:pt x="99" y="125"/>
                      <a:pt x="94" y="105"/>
                    </a:cubicBezTo>
                    <a:cubicBezTo>
                      <a:pt x="148" y="98"/>
                      <a:pt x="188" y="59"/>
                      <a:pt x="188" y="11"/>
                    </a:cubicBezTo>
                    <a:cubicBezTo>
                      <a:pt x="188" y="6"/>
                      <a:pt x="184" y="0"/>
                      <a:pt x="176" y="0"/>
                    </a:cubicBezTo>
                    <a:cubicBezTo>
                      <a:pt x="170" y="0"/>
                      <a:pt x="163" y="6"/>
                      <a:pt x="163" y="11"/>
                    </a:cubicBezTo>
                    <a:cubicBezTo>
                      <a:pt x="163" y="51"/>
                      <a:pt x="126" y="84"/>
                      <a:pt x="82" y="84"/>
                    </a:cubicBezTo>
                    <a:cubicBezTo>
                      <a:pt x="58" y="84"/>
                      <a:pt x="38" y="76"/>
                      <a:pt x="21" y="62"/>
                    </a:cubicBezTo>
                    <a:cubicBezTo>
                      <a:pt x="16" y="58"/>
                      <a:pt x="10" y="58"/>
                      <a:pt x="5" y="62"/>
                    </a:cubicBezTo>
                    <a:cubicBezTo>
                      <a:pt x="-1" y="66"/>
                      <a:pt x="-1" y="73"/>
                      <a:pt x="2" y="77"/>
                    </a:cubicBezTo>
                    <a:cubicBezTo>
                      <a:pt x="21" y="92"/>
                      <a:pt x="44" y="103"/>
                      <a:pt x="69" y="106"/>
                    </a:cubicBezTo>
                    <a:cubicBezTo>
                      <a:pt x="74" y="139"/>
                      <a:pt x="108" y="165"/>
                      <a:pt x="148" y="165"/>
                    </a:cubicBezTo>
                    <a:cubicBezTo>
                      <a:pt x="157" y="165"/>
                      <a:pt x="162" y="161"/>
                      <a:pt x="162" y="153"/>
                    </a:cubicBezTo>
                    <a:cubicBezTo>
                      <a:pt x="162" y="147"/>
                      <a:pt x="157" y="143"/>
                      <a:pt x="148" y="143"/>
                    </a:cubicBezTo>
                    <a:close/>
                  </a:path>
                </a:pathLst>
              </a:custGeom>
              <a:solidFill>
                <a:srgbClr val="000000"/>
              </a:solidFill>
              <a:ln w="0">
                <a:noFill/>
              </a:ln>
            </p:spPr>
            <p:style>
              <a:lnRef idx="0"/>
              <a:fillRef idx="0"/>
              <a:effectRef idx="0"/>
              <a:fontRef idx="minor"/>
            </p:style>
          </p:sp>
          <p:sp>
            <p:nvSpPr>
              <p:cNvPr id="104" name="" hidden="0"/>
              <p:cNvSpPr/>
              <p:nvPr isPhoto="0" userDrawn="0"/>
            </p:nvSpPr>
            <p:spPr bwMode="auto">
              <a:xfrm>
                <a:off x="1795320" y="2315519"/>
                <a:ext cx="53280" cy="71640"/>
              </a:xfrm>
              <a:custGeom>
                <a:avLst/>
                <a:gdLst/>
                <a:ahLst/>
                <a:cxnLst/>
                <a:rect l="l" t="t" r="r" b="b"/>
                <a:pathLst>
                  <a:path w="149" h="200" fill="norm" stroke="1" extrusionOk="0">
                    <a:moveTo>
                      <a:pt x="135" y="94"/>
                    </a:moveTo>
                    <a:cubicBezTo>
                      <a:pt x="130" y="94"/>
                      <a:pt x="126" y="94"/>
                      <a:pt x="121" y="96"/>
                    </a:cubicBezTo>
                    <a:cubicBezTo>
                      <a:pt x="121" y="94"/>
                      <a:pt x="121" y="96"/>
                      <a:pt x="121" y="94"/>
                    </a:cubicBezTo>
                    <a:cubicBezTo>
                      <a:pt x="121" y="44"/>
                      <a:pt x="72" y="0"/>
                      <a:pt x="14" y="0"/>
                    </a:cubicBezTo>
                    <a:cubicBezTo>
                      <a:pt x="5" y="0"/>
                      <a:pt x="0" y="5"/>
                      <a:pt x="0" y="11"/>
                    </a:cubicBezTo>
                    <a:cubicBezTo>
                      <a:pt x="0" y="17"/>
                      <a:pt x="5" y="23"/>
                      <a:pt x="14" y="23"/>
                    </a:cubicBezTo>
                    <a:cubicBezTo>
                      <a:pt x="58" y="23"/>
                      <a:pt x="96" y="55"/>
                      <a:pt x="96" y="94"/>
                    </a:cubicBezTo>
                    <a:cubicBezTo>
                      <a:pt x="96" y="96"/>
                      <a:pt x="96" y="100"/>
                      <a:pt x="96" y="103"/>
                    </a:cubicBezTo>
                    <a:cubicBezTo>
                      <a:pt x="55" y="116"/>
                      <a:pt x="27" y="149"/>
                      <a:pt x="27" y="189"/>
                    </a:cubicBezTo>
                    <a:cubicBezTo>
                      <a:pt x="27" y="196"/>
                      <a:pt x="33" y="200"/>
                      <a:pt x="41" y="200"/>
                    </a:cubicBezTo>
                    <a:cubicBezTo>
                      <a:pt x="47" y="200"/>
                      <a:pt x="53" y="196"/>
                      <a:pt x="53" y="189"/>
                    </a:cubicBezTo>
                    <a:cubicBezTo>
                      <a:pt x="53" y="149"/>
                      <a:pt x="91" y="118"/>
                      <a:pt x="135" y="118"/>
                    </a:cubicBezTo>
                    <a:cubicBezTo>
                      <a:pt x="143" y="118"/>
                      <a:pt x="149" y="112"/>
                      <a:pt x="149" y="107"/>
                    </a:cubicBezTo>
                    <a:cubicBezTo>
                      <a:pt x="149" y="101"/>
                      <a:pt x="143" y="94"/>
                      <a:pt x="135" y="94"/>
                    </a:cubicBezTo>
                    <a:close/>
                  </a:path>
                </a:pathLst>
              </a:custGeom>
              <a:solidFill>
                <a:srgbClr val="000000"/>
              </a:solidFill>
              <a:ln w="0">
                <a:noFill/>
              </a:ln>
            </p:spPr>
            <p:style>
              <a:lnRef idx="0"/>
              <a:fillRef idx="0"/>
              <a:effectRef idx="0"/>
              <a:fontRef idx="minor"/>
            </p:style>
          </p:sp>
        </p:grpSp>
      </p:grpSp>
      <p:grpSp>
        <p:nvGrpSpPr>
          <p:cNvPr id="105" name="view-chart 1" hidden="0"/>
          <p:cNvGrpSpPr/>
          <p:nvPr isPhoto="0" userDrawn="0"/>
        </p:nvGrpSpPr>
        <p:grpSpPr bwMode="auto">
          <a:xfrm>
            <a:off x="7473240" y="4524120"/>
            <a:ext cx="359640" cy="359640"/>
            <a:chOff x="7473240" y="4524120"/>
            <a:chExt cx="359640" cy="359640"/>
          </a:xfrm>
        </p:grpSpPr>
        <p:sp>
          <p:nvSpPr>
            <p:cNvPr id="106" name="" hidden="0"/>
            <p:cNvSpPr/>
            <p:nvPr isPhoto="0" userDrawn="0"/>
          </p:nvSpPr>
          <p:spPr bwMode="auto">
            <a:xfrm>
              <a:off x="7473240" y="4524120"/>
              <a:ext cx="359640" cy="359640"/>
            </a:xfrm>
            <a:custGeom>
              <a:avLst/>
              <a:gdLst/>
              <a:ahLst/>
              <a:cxnLst/>
              <a:rect l="l" t="t" r="r" b="b"/>
              <a:pathLst>
                <a:path w="21600" h="21600" fill="norm" stroke="1" extrusionOk="0">
                  <a:moveTo>
                    <a:pt x="0" y="0"/>
                  </a:moveTo>
                  <a:arcTo wR="0" hR="0" stAng="16200000" swAng="-5400000"/>
                  <a:lnTo>
                    <a:pt x="0" y="21600"/>
                  </a:lnTo>
                  <a:arcTo wR="0" hR="0" stAng="10800000" swAng="-5400000"/>
                  <a:lnTo>
                    <a:pt x="21600" y="21600"/>
                  </a:lnTo>
                  <a:arcTo wR="0" hR="0" stAng="16200000" swAng="-5400000"/>
                  <a:lnTo>
                    <a:pt x="21600" y="0"/>
                  </a:lnTo>
                  <a:arcTo wR="0" hR="0" stAng="10800000" swAng="-5400000"/>
                  <a:close/>
                </a:path>
              </a:pathLst>
            </a:custGeom>
            <a:noFill/>
            <a:ln w="10080">
              <a:noFill/>
            </a:ln>
          </p:spPr>
          <p:style>
            <a:lnRef idx="0"/>
            <a:fillRef idx="0"/>
            <a:effectRef idx="0"/>
            <a:fontRef idx="minor"/>
          </p:style>
        </p:sp>
        <p:sp>
          <p:nvSpPr>
            <p:cNvPr id="107" name="" hidden="0"/>
            <p:cNvSpPr/>
            <p:nvPr isPhoto="0" userDrawn="0"/>
          </p:nvSpPr>
          <p:spPr bwMode="auto">
            <a:xfrm>
              <a:off x="7698240" y="4614120"/>
              <a:ext cx="44640" cy="179640"/>
            </a:xfrm>
            <a:custGeom>
              <a:avLst/>
              <a:gdLst/>
              <a:ahLst/>
              <a:cxnLst/>
              <a:rect l="l" t="t" r="r" b="b"/>
              <a:pathLst>
                <a:path w="125" h="500" fill="norm" stroke="1" extrusionOk="0">
                  <a:moveTo>
                    <a:pt x="125" y="0"/>
                  </a:moveTo>
                  <a:lnTo>
                    <a:pt x="0" y="0"/>
                  </a:lnTo>
                  <a:lnTo>
                    <a:pt x="0" y="500"/>
                  </a:lnTo>
                  <a:lnTo>
                    <a:pt x="125" y="500"/>
                  </a:lnTo>
                  <a:lnTo>
                    <a:pt x="125" y="0"/>
                  </a:lnTo>
                  <a:close/>
                </a:path>
              </a:pathLst>
            </a:custGeom>
            <a:noFill/>
            <a:ln w="10080">
              <a:solidFill>
                <a:srgbClr val="000000"/>
              </a:solidFill>
              <a:round/>
            </a:ln>
          </p:spPr>
          <p:style>
            <a:lnRef idx="0"/>
            <a:fillRef idx="0"/>
            <a:effectRef idx="0"/>
            <a:fontRef idx="minor"/>
          </p:style>
        </p:sp>
        <p:sp>
          <p:nvSpPr>
            <p:cNvPr id="108" name="" hidden="0"/>
            <p:cNvSpPr/>
            <p:nvPr isPhoto="0" userDrawn="0"/>
          </p:nvSpPr>
          <p:spPr bwMode="auto">
            <a:xfrm>
              <a:off x="7630560" y="4659120"/>
              <a:ext cx="44640" cy="134640"/>
            </a:xfrm>
            <a:custGeom>
              <a:avLst/>
              <a:gdLst/>
              <a:ahLst/>
              <a:cxnLst/>
              <a:rect l="l" t="t" r="r" b="b"/>
              <a:pathLst>
                <a:path w="125" h="375" fill="norm" stroke="1" extrusionOk="0">
                  <a:moveTo>
                    <a:pt x="125" y="0"/>
                  </a:moveTo>
                  <a:lnTo>
                    <a:pt x="0" y="0"/>
                  </a:lnTo>
                  <a:lnTo>
                    <a:pt x="0" y="375"/>
                  </a:lnTo>
                  <a:lnTo>
                    <a:pt x="125" y="375"/>
                  </a:lnTo>
                  <a:lnTo>
                    <a:pt x="125" y="0"/>
                  </a:lnTo>
                  <a:close/>
                </a:path>
              </a:pathLst>
            </a:custGeom>
            <a:noFill/>
            <a:ln w="10080">
              <a:solidFill>
                <a:srgbClr val="000000"/>
              </a:solidFill>
              <a:round/>
            </a:ln>
          </p:spPr>
          <p:style>
            <a:lnRef idx="0"/>
            <a:fillRef idx="0"/>
            <a:effectRef idx="0"/>
            <a:fontRef idx="minor"/>
          </p:style>
        </p:sp>
        <p:sp>
          <p:nvSpPr>
            <p:cNvPr id="109" name="" hidden="0"/>
            <p:cNvSpPr/>
            <p:nvPr isPhoto="0" userDrawn="0"/>
          </p:nvSpPr>
          <p:spPr bwMode="auto">
            <a:xfrm>
              <a:off x="7563240" y="4704120"/>
              <a:ext cx="44640" cy="89640"/>
            </a:xfrm>
            <a:custGeom>
              <a:avLst/>
              <a:gdLst/>
              <a:ahLst/>
              <a:cxnLst/>
              <a:rect l="l" t="t" r="r" b="b"/>
              <a:pathLst>
                <a:path w="125" h="250" fill="norm" stroke="1" extrusionOk="0">
                  <a:moveTo>
                    <a:pt x="125" y="0"/>
                  </a:moveTo>
                  <a:lnTo>
                    <a:pt x="0" y="0"/>
                  </a:lnTo>
                  <a:lnTo>
                    <a:pt x="0" y="250"/>
                  </a:lnTo>
                  <a:lnTo>
                    <a:pt x="125" y="250"/>
                  </a:lnTo>
                  <a:lnTo>
                    <a:pt x="125" y="0"/>
                  </a:lnTo>
                  <a:close/>
                </a:path>
              </a:pathLst>
            </a:custGeom>
            <a:noFill/>
            <a:ln w="10080">
              <a:solidFill>
                <a:srgbClr val="000000"/>
              </a:solidFill>
              <a:round/>
            </a:ln>
          </p:spPr>
          <p:style>
            <a:lnRef idx="0"/>
            <a:fillRef idx="0"/>
            <a:effectRef idx="0"/>
            <a:fontRef idx="minor"/>
          </p:style>
        </p:sp>
      </p:grpSp>
      <p:grpSp>
        <p:nvGrpSpPr>
          <p:cNvPr id="110" name="document-edit 1" hidden="0"/>
          <p:cNvGrpSpPr/>
          <p:nvPr isPhoto="0" userDrawn="0"/>
        </p:nvGrpSpPr>
        <p:grpSpPr bwMode="auto">
          <a:xfrm>
            <a:off x="8256240" y="2034360"/>
            <a:ext cx="359640" cy="359640"/>
            <a:chOff x="8256240" y="2034360"/>
            <a:chExt cx="359640" cy="359640"/>
          </a:xfrm>
        </p:grpSpPr>
        <p:sp>
          <p:nvSpPr>
            <p:cNvPr id="111" name="" hidden="0"/>
            <p:cNvSpPr/>
            <p:nvPr isPhoto="0" userDrawn="0"/>
          </p:nvSpPr>
          <p:spPr bwMode="auto">
            <a:xfrm>
              <a:off x="8256240" y="2034360"/>
              <a:ext cx="359640" cy="359640"/>
            </a:xfrm>
            <a:custGeom>
              <a:avLst/>
              <a:gdLst/>
              <a:ahLst/>
              <a:cxnLst/>
              <a:rect l="l" t="t" r="r" b="b"/>
              <a:pathLst>
                <a:path w="21600" h="21600" fill="norm" stroke="1" extrusionOk="0">
                  <a:moveTo>
                    <a:pt x="0" y="0"/>
                  </a:moveTo>
                  <a:arcTo wR="0" hR="0" stAng="16200000" swAng="-5400000"/>
                  <a:lnTo>
                    <a:pt x="0" y="21600"/>
                  </a:lnTo>
                  <a:arcTo wR="0" hR="0" stAng="10800000" swAng="-5400000"/>
                  <a:lnTo>
                    <a:pt x="21600" y="21600"/>
                  </a:lnTo>
                  <a:arcTo wR="0" hR="0" stAng="16200000" swAng="-5400000"/>
                  <a:lnTo>
                    <a:pt x="21600" y="0"/>
                  </a:lnTo>
                  <a:arcTo wR="0" hR="0" stAng="10800000" swAng="-5400000"/>
                  <a:close/>
                </a:path>
              </a:pathLst>
            </a:custGeom>
            <a:noFill/>
            <a:ln w="10080">
              <a:noFill/>
            </a:ln>
          </p:spPr>
          <p:style>
            <a:lnRef idx="0"/>
            <a:fillRef idx="0"/>
            <a:effectRef idx="0"/>
            <a:fontRef idx="minor"/>
          </p:style>
        </p:sp>
        <p:sp>
          <p:nvSpPr>
            <p:cNvPr id="112" name="" hidden="0"/>
            <p:cNvSpPr/>
            <p:nvPr isPhoto="0" userDrawn="0"/>
          </p:nvSpPr>
          <p:spPr bwMode="auto">
            <a:xfrm>
              <a:off x="8369280" y="2124360"/>
              <a:ext cx="134640" cy="179640"/>
            </a:xfrm>
            <a:custGeom>
              <a:avLst/>
              <a:gdLst/>
              <a:ahLst/>
              <a:cxnLst/>
              <a:rect l="l" t="t" r="r" b="b"/>
              <a:pathLst>
                <a:path w="375" h="500" fill="none" stroke="1" extrusionOk="0">
                  <a:moveTo>
                    <a:pt x="374" y="187"/>
                  </a:moveTo>
                  <a:lnTo>
                    <a:pt x="375" y="125"/>
                  </a:lnTo>
                  <a:lnTo>
                    <a:pt x="250" y="0"/>
                  </a:lnTo>
                  <a:lnTo>
                    <a:pt x="0" y="0"/>
                  </a:lnTo>
                  <a:lnTo>
                    <a:pt x="0" y="500"/>
                  </a:lnTo>
                  <a:lnTo>
                    <a:pt x="124" y="500"/>
                  </a:lnTo>
                </a:path>
              </a:pathLst>
            </a:custGeom>
            <a:noFill/>
            <a:ln w="10080">
              <a:solidFill>
                <a:srgbClr val="000000"/>
              </a:solidFill>
              <a:round/>
            </a:ln>
          </p:spPr>
          <p:style>
            <a:lnRef idx="0"/>
            <a:fillRef idx="0"/>
            <a:effectRef idx="0"/>
            <a:fontRef idx="minor"/>
          </p:style>
        </p:sp>
        <p:sp>
          <p:nvSpPr>
            <p:cNvPr id="113" name="" hidden="0"/>
            <p:cNvSpPr/>
            <p:nvPr isPhoto="0" userDrawn="0"/>
          </p:nvSpPr>
          <p:spPr bwMode="auto">
            <a:xfrm>
              <a:off x="8459640" y="2124720"/>
              <a:ext cx="44640" cy="44640"/>
            </a:xfrm>
            <a:custGeom>
              <a:avLst/>
              <a:gdLst/>
              <a:ahLst/>
              <a:cxnLst/>
              <a:rect l="l" t="t" r="r" b="b"/>
              <a:pathLst>
                <a:path w="125" h="125" fill="norm" stroke="1" extrusionOk="0">
                  <a:moveTo>
                    <a:pt x="0" y="0"/>
                  </a:moveTo>
                  <a:lnTo>
                    <a:pt x="0" y="125"/>
                  </a:lnTo>
                  <a:lnTo>
                    <a:pt x="125" y="125"/>
                  </a:lnTo>
                  <a:lnTo>
                    <a:pt x="0" y="0"/>
                  </a:lnTo>
                  <a:close/>
                </a:path>
              </a:pathLst>
            </a:custGeom>
            <a:noFill/>
            <a:ln w="10080">
              <a:solidFill>
                <a:srgbClr val="000000"/>
              </a:solidFill>
              <a:round/>
            </a:ln>
          </p:spPr>
          <p:style>
            <a:lnRef idx="0"/>
            <a:fillRef idx="0"/>
            <a:effectRef idx="0"/>
            <a:fontRef idx="minor"/>
          </p:style>
        </p:sp>
        <p:sp>
          <p:nvSpPr>
            <p:cNvPr id="114" name="" hidden="0"/>
            <p:cNvSpPr/>
            <p:nvPr isPhoto="0" userDrawn="0"/>
          </p:nvSpPr>
          <p:spPr bwMode="auto">
            <a:xfrm>
              <a:off x="8436240" y="2214720"/>
              <a:ext cx="90000" cy="89640"/>
            </a:xfrm>
            <a:custGeom>
              <a:avLst/>
              <a:gdLst/>
              <a:ahLst/>
              <a:cxnLst/>
              <a:rect l="l" t="t" r="r" b="b"/>
              <a:pathLst>
                <a:path w="251" h="250" fill="norm" stroke="1" extrusionOk="0">
                  <a:moveTo>
                    <a:pt x="189" y="0"/>
                  </a:moveTo>
                  <a:lnTo>
                    <a:pt x="1" y="187"/>
                  </a:lnTo>
                  <a:lnTo>
                    <a:pt x="0" y="250"/>
                  </a:lnTo>
                  <a:lnTo>
                    <a:pt x="64" y="250"/>
                  </a:lnTo>
                  <a:lnTo>
                    <a:pt x="251" y="62"/>
                  </a:lnTo>
                  <a:lnTo>
                    <a:pt x="189" y="0"/>
                  </a:lnTo>
                  <a:close/>
                </a:path>
              </a:pathLst>
            </a:custGeom>
            <a:noFill/>
            <a:ln w="10080">
              <a:solidFill>
                <a:srgbClr val="000000"/>
              </a:solidFill>
              <a:round/>
            </a:ln>
          </p:spPr>
          <p:style>
            <a:lnRef idx="0"/>
            <a:fillRef idx="0"/>
            <a:effectRef idx="0"/>
            <a:fontRef idx="minor"/>
          </p:style>
        </p:sp>
        <p:sp>
          <p:nvSpPr>
            <p:cNvPr id="115" name="" hidden="0"/>
            <p:cNvSpPr/>
            <p:nvPr isPhoto="0" userDrawn="0"/>
          </p:nvSpPr>
          <p:spPr bwMode="auto">
            <a:xfrm>
              <a:off x="8436600" y="2282040"/>
              <a:ext cx="21960" cy="22320"/>
            </a:xfrm>
            <a:custGeom>
              <a:avLst/>
              <a:gdLst/>
              <a:ahLst/>
              <a:cxnLst/>
              <a:rect l="l" t="t" r="r" b="b"/>
              <a:pathLst>
                <a:path w="62" h="63" fill="norm" stroke="1" extrusionOk="0">
                  <a:moveTo>
                    <a:pt x="62" y="63"/>
                  </a:moveTo>
                  <a:lnTo>
                    <a:pt x="0" y="0"/>
                  </a:lnTo>
                  <a:lnTo>
                    <a:pt x="0" y="63"/>
                  </a:lnTo>
                  <a:lnTo>
                    <a:pt x="62" y="63"/>
                  </a:lnTo>
                  <a:close/>
                </a:path>
              </a:pathLst>
            </a:custGeom>
            <a:noFill/>
            <a:ln w="10080">
              <a:solidFill>
                <a:srgbClr val="000000"/>
              </a:solidFill>
              <a:round/>
            </a:ln>
          </p:spPr>
          <p:style>
            <a:lnRef idx="0"/>
            <a:fillRef idx="0"/>
            <a:effectRef idx="0"/>
            <a:fontRef idx="minor"/>
          </p:style>
        </p:sp>
        <p:sp>
          <p:nvSpPr>
            <p:cNvPr id="116" name="" hidden="0"/>
            <p:cNvSpPr/>
            <p:nvPr isPhoto="0" userDrawn="0"/>
          </p:nvSpPr>
          <p:spPr bwMode="auto">
            <a:xfrm>
              <a:off x="8481600" y="2214720"/>
              <a:ext cx="44640" cy="44640"/>
            </a:xfrm>
            <a:custGeom>
              <a:avLst/>
              <a:gdLst/>
              <a:ahLst/>
              <a:cxnLst/>
              <a:rect l="l" t="t" r="r" b="b"/>
              <a:pathLst>
                <a:path w="125" h="125" fill="norm" stroke="1" extrusionOk="0">
                  <a:moveTo>
                    <a:pt x="62" y="125"/>
                  </a:moveTo>
                  <a:lnTo>
                    <a:pt x="0" y="62"/>
                  </a:lnTo>
                  <a:lnTo>
                    <a:pt x="62" y="0"/>
                  </a:lnTo>
                  <a:lnTo>
                    <a:pt x="125" y="62"/>
                  </a:lnTo>
                  <a:lnTo>
                    <a:pt x="62" y="125"/>
                  </a:lnTo>
                  <a:close/>
                </a:path>
              </a:pathLst>
            </a:custGeom>
            <a:noFill/>
            <a:ln w="10080">
              <a:solidFill>
                <a:srgbClr val="000000"/>
              </a:solidFill>
              <a:round/>
            </a:ln>
          </p:spPr>
          <p:style>
            <a:lnRef idx="0"/>
            <a:fillRef idx="0"/>
            <a:effectRef idx="0"/>
            <a:fontRef idx="minor"/>
          </p:style>
        </p:sp>
      </p:grpSp>
      <p:sp>
        <p:nvSpPr>
          <p:cNvPr id="117" name="" hidden="0"/>
          <p:cNvSpPr/>
          <p:nvPr isPhoto="0" userDrawn="0"/>
        </p:nvSpPr>
        <p:spPr bwMode="auto">
          <a:xfrm>
            <a:off x="540000" y="4680000"/>
            <a:ext cx="5399640" cy="689400"/>
          </a:xfrm>
          <a:prstGeom prst="rect">
            <a:avLst/>
          </a:prstGeom>
          <a:solidFill>
            <a:srgbClr val="EEEEEE">
              <a:alpha val="82000"/>
            </a:srgbClr>
          </a:solidFill>
          <a:ln w="0">
            <a:noFill/>
          </a:ln>
        </p:spPr>
        <p:style>
          <a:lnRef idx="0"/>
          <a:fillRef idx="0"/>
          <a:effectRef idx="0"/>
          <a:fontRef idx="minor"/>
        </p:style>
        <p:txBody>
          <a:bodyPr lIns="90000" tIns="45000" rIns="90000" bIns="45000" anchor="t">
            <a:noAutofit/>
          </a:bodyPr>
          <a:p>
            <a:pPr>
              <a:lnSpc>
                <a:spcPct val="100000"/>
              </a:lnSpc>
              <a:buNone/>
              <a:defRPr/>
            </a:pPr>
            <a:r>
              <a:rPr lang="fr-FR" sz="1400" b="0" strike="noStrike" spc="-1">
                <a:latin typeface="Arial"/>
              </a:rPr>
              <a:t>     </a:t>
            </a:r>
            <a:r>
              <a:rPr lang="fr-FR" sz="1400" b="0" strike="noStrike" spc="-1">
                <a:latin typeface="Arial"/>
              </a:rPr>
              <a:t>Toutes ces plusieur module d’application se reunisse de trois en un pour une facilit</a:t>
            </a:r>
            <a:r>
              <a:rPr lang="fr-FR" sz="1400" b="0" strike="noStrike" spc="-1">
                <a:latin typeface="Arial"/>
                <a:ea typeface="Arial"/>
              </a:rPr>
              <a:t>é de gestion et de manulation,  Cela a donné la naissance de </a:t>
            </a:r>
            <a:r>
              <a:rPr lang="fr-FR" sz="1400" b="1" strike="noStrike" spc="-1">
                <a:latin typeface="Arial"/>
                <a:ea typeface="Arial"/>
              </a:rPr>
              <a:t>G-SCHOOL.</a:t>
            </a:r>
            <a:endParaRPr lang="fr-FR" sz="1400" b="0" strike="noStrike" spc="-1">
              <a:latin typeface="Arial"/>
            </a:endParaRPr>
          </a:p>
        </p:txBody>
      </p:sp>
      <p:grpSp>
        <p:nvGrpSpPr>
          <p:cNvPr id="118" name="flag-black 1" hidden="0"/>
          <p:cNvGrpSpPr/>
          <p:nvPr isPhoto="0" userDrawn="0"/>
        </p:nvGrpSpPr>
        <p:grpSpPr bwMode="auto">
          <a:xfrm>
            <a:off x="652680" y="4725000"/>
            <a:ext cx="145800" cy="179640"/>
            <a:chOff x="652680" y="4725000"/>
            <a:chExt cx="145800" cy="179640"/>
          </a:xfrm>
        </p:grpSpPr>
        <p:sp>
          <p:nvSpPr>
            <p:cNvPr id="119" name="" hidden="0"/>
            <p:cNvSpPr/>
            <p:nvPr isPhoto="0" userDrawn="0"/>
          </p:nvSpPr>
          <p:spPr bwMode="auto">
            <a:xfrm>
              <a:off x="686520" y="4725000"/>
              <a:ext cx="111960" cy="100800"/>
            </a:xfrm>
            <a:custGeom>
              <a:avLst/>
              <a:gdLst/>
              <a:ahLst/>
              <a:cxnLst/>
              <a:rect l="l" t="t" r="r" b="b"/>
              <a:pathLst>
                <a:path w="312" h="281" fill="norm" stroke="1" extrusionOk="0">
                  <a:moveTo>
                    <a:pt x="15" y="0"/>
                  </a:moveTo>
                  <a:cubicBezTo>
                    <a:pt x="7" y="0"/>
                    <a:pt x="0" y="8"/>
                    <a:pt x="0" y="18"/>
                  </a:cubicBezTo>
                  <a:cubicBezTo>
                    <a:pt x="0" y="100"/>
                    <a:pt x="0" y="182"/>
                    <a:pt x="0" y="262"/>
                  </a:cubicBezTo>
                  <a:cubicBezTo>
                    <a:pt x="0" y="276"/>
                    <a:pt x="11" y="284"/>
                    <a:pt x="21" y="280"/>
                  </a:cubicBezTo>
                  <a:cubicBezTo>
                    <a:pt x="115" y="245"/>
                    <a:pt x="209" y="209"/>
                    <a:pt x="302" y="173"/>
                  </a:cubicBezTo>
                  <a:cubicBezTo>
                    <a:pt x="315" y="169"/>
                    <a:pt x="316" y="147"/>
                    <a:pt x="303" y="140"/>
                  </a:cubicBezTo>
                  <a:cubicBezTo>
                    <a:pt x="210" y="94"/>
                    <a:pt x="116" y="48"/>
                    <a:pt x="23" y="1"/>
                  </a:cubicBezTo>
                  <a:cubicBezTo>
                    <a:pt x="20" y="0"/>
                    <a:pt x="18" y="0"/>
                    <a:pt x="15" y="0"/>
                  </a:cubicBezTo>
                  <a:close/>
                </a:path>
              </a:pathLst>
            </a:custGeom>
            <a:solidFill>
              <a:srgbClr val="000000"/>
            </a:solidFill>
            <a:ln w="0">
              <a:noFill/>
            </a:ln>
          </p:spPr>
          <p:style>
            <a:lnRef idx="0"/>
            <a:fillRef idx="0"/>
            <a:effectRef idx="0"/>
            <a:fontRef idx="minor"/>
          </p:style>
        </p:sp>
        <p:sp>
          <p:nvSpPr>
            <p:cNvPr id="120" name="" hidden="0"/>
            <p:cNvSpPr/>
            <p:nvPr isPhoto="0" userDrawn="0"/>
          </p:nvSpPr>
          <p:spPr bwMode="auto">
            <a:xfrm>
              <a:off x="652680" y="4725000"/>
              <a:ext cx="22320" cy="179640"/>
            </a:xfrm>
            <a:custGeom>
              <a:avLst/>
              <a:gdLst/>
              <a:ahLst/>
              <a:cxnLst/>
              <a:rect l="l" t="t" r="r" b="b"/>
              <a:pathLst>
                <a:path w="63" h="500" fill="norm" stroke="1" extrusionOk="0">
                  <a:moveTo>
                    <a:pt x="31" y="0"/>
                  </a:moveTo>
                  <a:cubicBezTo>
                    <a:pt x="14" y="0"/>
                    <a:pt x="0" y="14"/>
                    <a:pt x="0" y="31"/>
                  </a:cubicBezTo>
                  <a:cubicBezTo>
                    <a:pt x="0" y="177"/>
                    <a:pt x="0" y="323"/>
                    <a:pt x="0" y="469"/>
                  </a:cubicBezTo>
                  <a:cubicBezTo>
                    <a:pt x="0" y="486"/>
                    <a:pt x="13" y="500"/>
                    <a:pt x="31" y="500"/>
                  </a:cubicBezTo>
                  <a:cubicBezTo>
                    <a:pt x="47" y="500"/>
                    <a:pt x="63" y="486"/>
                    <a:pt x="63" y="469"/>
                  </a:cubicBezTo>
                  <a:cubicBezTo>
                    <a:pt x="63" y="323"/>
                    <a:pt x="63" y="177"/>
                    <a:pt x="63" y="31"/>
                  </a:cubicBezTo>
                  <a:cubicBezTo>
                    <a:pt x="63" y="14"/>
                    <a:pt x="49" y="0"/>
                    <a:pt x="31" y="0"/>
                  </a:cubicBezTo>
                  <a:close/>
                </a:path>
              </a:pathLst>
            </a:custGeom>
            <a:solidFill>
              <a:srgbClr val="000000"/>
            </a:solidFill>
            <a:ln w="0">
              <a:noFill/>
            </a:ln>
          </p:spPr>
          <p:style>
            <a:lnRef idx="0"/>
            <a:fillRef idx="0"/>
            <a:effectRef idx="0"/>
            <a:fontRef idx="minor"/>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21" name="" descr="" hidden="0"/>
          <p:cNvPicPr/>
          <p:nvPr isPhoto="0" userDrawn="0"/>
        </p:nvPicPr>
        <p:blipFill>
          <a:blip r:embed="rId2"/>
          <a:stretch/>
        </p:blipFill>
        <p:spPr bwMode="auto">
          <a:xfrm>
            <a:off x="180000" y="180000"/>
            <a:ext cx="758520" cy="727200"/>
          </a:xfrm>
          <a:prstGeom prst="rect">
            <a:avLst/>
          </a:prstGeom>
          <a:ln w="0">
            <a:noFill/>
          </a:ln>
        </p:spPr>
      </p:pic>
      <p:sp>
        <p:nvSpPr>
          <p:cNvPr id="122" name="" hidden="0"/>
          <p:cNvSpPr/>
          <p:nvPr isPhoto="0" userDrawn="0"/>
        </p:nvSpPr>
        <p:spPr bwMode="auto">
          <a:xfrm flipH="0" flipV="0">
            <a:off x="3312000" y="324000"/>
            <a:ext cx="4222147"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L’ARBORESSENCE DE G-SCHOOL</a:t>
            </a:r>
            <a:endParaRPr lang="fr-FR" sz="1400" b="0" strike="noStrike" spc="-1">
              <a:latin typeface="Arial"/>
            </a:endParaRPr>
          </a:p>
        </p:txBody>
      </p:sp>
      <p:sp>
        <p:nvSpPr>
          <p:cNvPr id="123" name="Process 1" hidden="0"/>
          <p:cNvSpPr/>
          <p:nvPr isPhoto="0" userDrawn="0"/>
        </p:nvSpPr>
        <p:spPr bwMode="auto">
          <a:xfrm>
            <a:off x="4473753" y="790920"/>
            <a:ext cx="949320" cy="46872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r>
              <a:rPr lang="en-GB" sz="1000" b="0" strike="noStrike" spc="-1">
                <a:solidFill>
                  <a:srgbClr val="000000"/>
                </a:solidFill>
                <a:latin typeface="Arial"/>
                <a:ea typeface="Microsoft YaHei"/>
              </a:rPr>
              <a:t>Acceuil</a:t>
            </a:r>
            <a:endParaRPr lang="fr-FR" sz="1000" b="0" strike="noStrike" spc="-1">
              <a:latin typeface="Arial"/>
            </a:endParaRPr>
          </a:p>
        </p:txBody>
      </p:sp>
      <p:sp>
        <p:nvSpPr>
          <p:cNvPr id="125" name="Process 2" hidden="0"/>
          <p:cNvSpPr/>
          <p:nvPr isPhoto="0" userDrawn="0"/>
        </p:nvSpPr>
        <p:spPr bwMode="auto">
          <a:xfrm>
            <a:off x="180360" y="2340000"/>
            <a:ext cx="1799640" cy="43236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endParaRPr lang="fr-FR" sz="1200" b="0" strike="noStrike" spc="-1">
              <a:latin typeface="Arial"/>
            </a:endParaRPr>
          </a:p>
          <a:p>
            <a:pPr algn="ctr">
              <a:lnSpc>
                <a:spcPct val="100000"/>
              </a:lnSpc>
              <a:buNone/>
              <a:defRPr/>
            </a:pPr>
            <a:r>
              <a:rPr lang="en-GB" sz="1200" b="0" strike="noStrike" spc="-1">
                <a:solidFill>
                  <a:srgbClr val="000000"/>
                </a:solidFill>
                <a:latin typeface="Arial"/>
                <a:ea typeface="Microsoft YaHei"/>
              </a:rPr>
              <a:t>Inscription d’un etudiant</a:t>
            </a:r>
            <a:endParaRPr lang="fr-FR" sz="1200" b="0" strike="noStrike" spc="-1">
              <a:latin typeface="Arial"/>
            </a:endParaRPr>
          </a:p>
          <a:p>
            <a:pPr algn="ctr">
              <a:lnSpc>
                <a:spcPct val="100000"/>
              </a:lnSpc>
              <a:buNone/>
              <a:defRPr/>
            </a:pPr>
            <a:endParaRPr lang="fr-FR" sz="1200" b="0" strike="noStrike" spc="-1">
              <a:latin typeface="Arial"/>
            </a:endParaRPr>
          </a:p>
        </p:txBody>
      </p:sp>
      <p:sp>
        <p:nvSpPr>
          <p:cNvPr id="126" name="Process 3" hidden="0"/>
          <p:cNvSpPr/>
          <p:nvPr isPhoto="0" userDrawn="0"/>
        </p:nvSpPr>
        <p:spPr bwMode="auto">
          <a:xfrm>
            <a:off x="8099999" y="2340000"/>
            <a:ext cx="1778759" cy="43236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r>
              <a:rPr lang="en-GB" sz="1200" b="0" strike="noStrike" spc="-1">
                <a:solidFill>
                  <a:srgbClr val="000000"/>
                </a:solidFill>
                <a:latin typeface="Arial"/>
                <a:ea typeface="Microsoft YaHei"/>
              </a:rPr>
              <a:t>R</a:t>
            </a:r>
            <a:r>
              <a:rPr lang="en-GB" sz="1200" b="0" strike="noStrike" spc="-1">
                <a:solidFill>
                  <a:srgbClr val="000000"/>
                </a:solidFill>
                <a:latin typeface="Arial"/>
                <a:ea typeface="Arial"/>
              </a:rPr>
              <a:t>ésultat</a:t>
            </a:r>
            <a:endParaRPr lang="fr-FR" sz="1200" b="0" strike="noStrike" spc="-1">
              <a:latin typeface="Arial"/>
            </a:endParaRPr>
          </a:p>
        </p:txBody>
      </p:sp>
      <p:sp>
        <p:nvSpPr>
          <p:cNvPr id="128" name="Process 4" hidden="0"/>
          <p:cNvSpPr/>
          <p:nvPr isPhoto="0" userDrawn="0"/>
        </p:nvSpPr>
        <p:spPr bwMode="auto">
          <a:xfrm>
            <a:off x="2246205" y="2339639"/>
            <a:ext cx="2023300" cy="432431"/>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endParaRPr lang="fr-FR" sz="1200" b="0" strike="noStrike" spc="-1">
              <a:latin typeface="Arial"/>
            </a:endParaRPr>
          </a:p>
          <a:p>
            <a:pPr algn="ctr">
              <a:lnSpc>
                <a:spcPct val="100000"/>
              </a:lnSpc>
              <a:buNone/>
              <a:defRPr/>
            </a:pPr>
            <a:r>
              <a:rPr lang="en-GB" sz="1200" b="0" strike="noStrike" spc="-1">
                <a:solidFill>
                  <a:srgbClr val="000000"/>
                </a:solidFill>
                <a:latin typeface="Arial"/>
                <a:ea typeface="Microsoft YaHei"/>
              </a:rPr>
              <a:t>Re-inscription d’un </a:t>
            </a:r>
            <a:r>
              <a:rPr lang="en-GB" sz="1200" b="0" i="0" u="none" strike="noStrike" cap="none" spc="0">
                <a:solidFill>
                  <a:srgbClr val="000000"/>
                </a:solidFill>
                <a:latin typeface="Arial"/>
                <a:ea typeface="Arial"/>
                <a:cs typeface="Arial"/>
              </a:rPr>
              <a:t>é</a:t>
            </a:r>
            <a:r>
              <a:rPr lang="en-GB" sz="1200" b="0" strike="noStrike" spc="0">
                <a:solidFill>
                  <a:srgbClr val="000000"/>
                </a:solidFill>
                <a:latin typeface="Arial"/>
                <a:ea typeface="Microsoft YaHei"/>
              </a:rPr>
              <a:t>tudiant</a:t>
            </a:r>
            <a:endParaRPr lang="fr-FR" sz="1200" b="0" strike="noStrike" spc="-1">
              <a:latin typeface="Arial"/>
            </a:endParaRPr>
          </a:p>
          <a:p>
            <a:pPr algn="ctr">
              <a:lnSpc>
                <a:spcPct val="100000"/>
              </a:lnSpc>
              <a:buNone/>
              <a:defRPr/>
            </a:pPr>
            <a:endParaRPr lang="fr-FR" sz="1200" b="0" strike="noStrike" spc="-1">
              <a:latin typeface="Arial"/>
            </a:endParaRPr>
          </a:p>
        </p:txBody>
      </p:sp>
      <p:sp>
        <p:nvSpPr>
          <p:cNvPr id="129" name="Process 5" hidden="0"/>
          <p:cNvSpPr/>
          <p:nvPr isPhoto="0" userDrawn="0"/>
        </p:nvSpPr>
        <p:spPr bwMode="auto">
          <a:xfrm>
            <a:off x="4525560" y="2339280"/>
            <a:ext cx="1365840" cy="43236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r>
              <a:rPr lang="en-GB" sz="1200" b="0" strike="noStrike" spc="-1">
                <a:solidFill>
                  <a:srgbClr val="000000"/>
                </a:solidFill>
                <a:latin typeface="Arial"/>
                <a:ea typeface="Microsoft YaHei"/>
              </a:rPr>
              <a:t>Ajout note</a:t>
            </a:r>
            <a:endParaRPr lang="fr-FR" sz="1200" b="0" strike="noStrike" spc="-1">
              <a:latin typeface="Arial"/>
            </a:endParaRPr>
          </a:p>
        </p:txBody>
      </p:sp>
      <p:sp>
        <p:nvSpPr>
          <p:cNvPr id="130" name="Process 6" hidden="0"/>
          <p:cNvSpPr/>
          <p:nvPr isPhoto="0" userDrawn="0"/>
        </p:nvSpPr>
        <p:spPr bwMode="auto">
          <a:xfrm>
            <a:off x="6300000" y="2339280"/>
            <a:ext cx="1439640" cy="43236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r>
              <a:rPr lang="en-GB" sz="1200" b="0" strike="noStrike" spc="-1">
                <a:solidFill>
                  <a:srgbClr val="000000"/>
                </a:solidFill>
                <a:latin typeface="Arial"/>
                <a:ea typeface="Microsoft YaHei"/>
              </a:rPr>
              <a:t>Affichage note</a:t>
            </a:r>
            <a:endParaRPr lang="fr-FR" sz="1200" b="0" strike="noStrike" spc="-1">
              <a:latin typeface="Arial"/>
            </a:endParaRPr>
          </a:p>
        </p:txBody>
      </p:sp>
      <p:sp>
        <p:nvSpPr>
          <p:cNvPr id="134" name="Process 7" hidden="0"/>
          <p:cNvSpPr/>
          <p:nvPr isPhoto="0" userDrawn="0"/>
        </p:nvSpPr>
        <p:spPr bwMode="auto">
          <a:xfrm>
            <a:off x="4537800" y="3168000"/>
            <a:ext cx="1365840" cy="43236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r>
              <a:rPr lang="en-GB" sz="1200" b="0" strike="noStrike" spc="-1">
                <a:solidFill>
                  <a:srgbClr val="000000"/>
                </a:solidFill>
                <a:latin typeface="Arial"/>
                <a:ea typeface="Microsoft YaHei"/>
              </a:rPr>
              <a:t>Liste des notes</a:t>
            </a:r>
            <a:endParaRPr lang="fr-FR" sz="1200" b="0" strike="noStrike" spc="-1">
              <a:latin typeface="Arial"/>
            </a:endParaRPr>
          </a:p>
        </p:txBody>
      </p:sp>
      <p:sp>
        <p:nvSpPr>
          <p:cNvPr id="135" name="Process 8" hidden="0"/>
          <p:cNvSpPr/>
          <p:nvPr isPhoto="0" userDrawn="0"/>
        </p:nvSpPr>
        <p:spPr bwMode="auto">
          <a:xfrm>
            <a:off x="2268036" y="3168000"/>
            <a:ext cx="1979640" cy="43236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r>
              <a:rPr lang="en-GB" sz="1200" b="0" strike="noStrike" spc="-1">
                <a:solidFill>
                  <a:srgbClr val="000000"/>
                </a:solidFill>
                <a:latin typeface="Arial"/>
                <a:ea typeface="Microsoft YaHei"/>
              </a:rPr>
              <a:t>Liste des etudiants qui</a:t>
            </a:r>
            <a:endParaRPr lang="fr-FR" sz="1200" b="0" strike="noStrike" spc="-1">
              <a:latin typeface="Arial"/>
            </a:endParaRPr>
          </a:p>
          <a:p>
            <a:pPr algn="ctr">
              <a:lnSpc>
                <a:spcPct val="100000"/>
              </a:lnSpc>
              <a:buNone/>
              <a:defRPr/>
            </a:pPr>
            <a:r>
              <a:rPr lang="en-GB" sz="1200" b="0" strike="noStrike" spc="-1">
                <a:solidFill>
                  <a:srgbClr val="000000"/>
                </a:solidFill>
                <a:latin typeface="Arial"/>
                <a:ea typeface="Microsoft YaHei"/>
              </a:rPr>
              <a:t>Passe le rattrapage</a:t>
            </a:r>
            <a:endParaRPr lang="fr-FR" sz="1200" b="0" strike="noStrike" spc="-1">
              <a:latin typeface="Arial"/>
            </a:endParaRPr>
          </a:p>
        </p:txBody>
      </p:sp>
      <p:sp>
        <p:nvSpPr>
          <p:cNvPr id="136" name="Process 9" hidden="0"/>
          <p:cNvSpPr/>
          <p:nvPr isPhoto="0" userDrawn="0"/>
        </p:nvSpPr>
        <p:spPr bwMode="auto">
          <a:xfrm>
            <a:off x="8100000" y="4607280"/>
            <a:ext cx="1778759" cy="43236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r>
              <a:rPr lang="en-GB" sz="1200" b="0" strike="noStrike" spc="-1">
                <a:solidFill>
                  <a:srgbClr val="000000"/>
                </a:solidFill>
                <a:latin typeface="Arial"/>
                <a:ea typeface="Microsoft YaHei"/>
              </a:rPr>
              <a:t>R</a:t>
            </a:r>
            <a:r>
              <a:rPr lang="en-GB" sz="1200" b="0" strike="noStrike" spc="-1">
                <a:solidFill>
                  <a:srgbClr val="000000"/>
                </a:solidFill>
                <a:latin typeface="Arial"/>
                <a:ea typeface="Arial"/>
              </a:rPr>
              <a:t>ésultat des redoublants</a:t>
            </a:r>
            <a:endParaRPr lang="fr-FR" sz="1200" b="0" strike="noStrike" spc="-1">
              <a:latin typeface="Arial"/>
            </a:endParaRPr>
          </a:p>
        </p:txBody>
      </p:sp>
      <p:sp>
        <p:nvSpPr>
          <p:cNvPr id="137" name="Process 10" hidden="0"/>
          <p:cNvSpPr/>
          <p:nvPr isPhoto="0" userDrawn="0"/>
        </p:nvSpPr>
        <p:spPr bwMode="auto">
          <a:xfrm>
            <a:off x="5960880" y="4607280"/>
            <a:ext cx="1778759" cy="43236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r>
              <a:rPr lang="en-GB" sz="1200" b="0" strike="noStrike" spc="-1">
                <a:solidFill>
                  <a:srgbClr val="000000"/>
                </a:solidFill>
                <a:latin typeface="Arial"/>
                <a:ea typeface="Microsoft YaHei"/>
              </a:rPr>
              <a:t>R</a:t>
            </a:r>
            <a:r>
              <a:rPr lang="en-GB" sz="1200" b="0" strike="noStrike" spc="-1">
                <a:solidFill>
                  <a:srgbClr val="000000"/>
                </a:solidFill>
                <a:latin typeface="Arial"/>
                <a:ea typeface="Arial"/>
              </a:rPr>
              <a:t>ésultat des exclus</a:t>
            </a:r>
            <a:endParaRPr lang="fr-FR" sz="1200" b="0" strike="noStrike" spc="-1">
              <a:latin typeface="Arial"/>
            </a:endParaRPr>
          </a:p>
        </p:txBody>
      </p:sp>
      <p:sp>
        <p:nvSpPr>
          <p:cNvPr id="138" name="Process 11" hidden="0"/>
          <p:cNvSpPr/>
          <p:nvPr isPhoto="0" userDrawn="0"/>
        </p:nvSpPr>
        <p:spPr bwMode="auto">
          <a:xfrm>
            <a:off x="3780000" y="4607280"/>
            <a:ext cx="1778759" cy="432360"/>
          </a:xfrm>
          <a:prstGeom prst="flowChartProcess">
            <a:avLst/>
          </a:prstGeom>
          <a:solidFill>
            <a:srgbClr val="FFFFFF"/>
          </a:solidFill>
          <a:ln w="10800">
            <a:solidFill>
              <a:srgbClr val="000000"/>
            </a:solidFill>
            <a:round/>
          </a:ln>
        </p:spPr>
        <p:style>
          <a:lnRef idx="0"/>
          <a:fillRef idx="0"/>
          <a:effectRef idx="0"/>
          <a:fontRef idx="minor"/>
        </p:style>
        <p:txBody>
          <a:bodyPr wrap="none" lIns="90000" tIns="45000" rIns="90000" bIns="45000" anchor="ctr">
            <a:noAutofit/>
          </a:bodyPr>
          <a:p>
            <a:pPr algn="ctr">
              <a:lnSpc>
                <a:spcPct val="100000"/>
              </a:lnSpc>
              <a:buNone/>
              <a:defRPr/>
            </a:pPr>
            <a:r>
              <a:rPr lang="en-GB" sz="1200" b="0" strike="noStrike" spc="-1">
                <a:solidFill>
                  <a:srgbClr val="000000"/>
                </a:solidFill>
                <a:latin typeface="Arial"/>
                <a:ea typeface="Microsoft YaHei"/>
              </a:rPr>
              <a:t>R</a:t>
            </a:r>
            <a:r>
              <a:rPr lang="en-GB" sz="1200" b="0" strike="noStrike" spc="-1">
                <a:solidFill>
                  <a:srgbClr val="000000"/>
                </a:solidFill>
                <a:latin typeface="Arial"/>
                <a:ea typeface="Arial"/>
              </a:rPr>
              <a:t>ésultat des Admis</a:t>
            </a:r>
            <a:endParaRPr lang="fr-FR" sz="1200" b="0" strike="noStrike" spc="-1">
              <a:latin typeface="Arial"/>
            </a:endParaRPr>
          </a:p>
        </p:txBody>
      </p:sp>
      <p:cxnSp>
        <p:nvCxnSpPr>
          <p:cNvPr id="0" name="" hidden="0"/>
          <p:cNvCxnSpPr>
            <a:cxnSpLocks/>
            <a:endCxn id="125" idx="0"/>
          </p:cNvCxnSpPr>
          <p:nvPr isPhoto="0" userDrawn="0"/>
        </p:nvCxnSpPr>
        <p:spPr bwMode="auto">
          <a:xfrm rot="10799990" flipH="0" flipV="1">
            <a:off x="1080180" y="1298863"/>
            <a:ext cx="3856240" cy="1041136"/>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rot="5399978" flipH="0" flipV="0">
            <a:off x="3587688" y="969030"/>
            <a:ext cx="1041136" cy="1700801"/>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rot="10799990" flipH="1" flipV="1">
            <a:off x="4958657" y="1298863"/>
            <a:ext cx="273614" cy="107517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0" flipV="0">
            <a:off x="5044658" y="1248352"/>
            <a:ext cx="1854488" cy="1090927"/>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0" flipV="0">
            <a:off x="5188977" y="1248352"/>
            <a:ext cx="3470852" cy="103909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1" flipV="0">
            <a:off x="3789090" y="2742045"/>
            <a:ext cx="2799772" cy="360795"/>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1" flipV="0">
            <a:off x="5932215" y="2720397"/>
            <a:ext cx="916420" cy="56284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0" flipV="0">
            <a:off x="8717556" y="2698749"/>
            <a:ext cx="158749" cy="1811193"/>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1" flipV="0">
            <a:off x="7483636" y="2720397"/>
            <a:ext cx="995795" cy="1811193"/>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1" flipV="0">
            <a:off x="5383806" y="2879147"/>
            <a:ext cx="2763693" cy="1638011"/>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4" name="PlaceHolder 1" hidden="0"/>
          <p:cNvSpPr>
            <a:spLocks noGrp="1"/>
          </p:cNvSpPr>
          <p:nvPr isPhoto="0" userDrawn="0">
            <p:ph type="title" hasCustomPrompt="0"/>
          </p:nvPr>
        </p:nvSpPr>
        <p:spPr bwMode="auto">
          <a:xfrm>
            <a:off x="504000" y="720000"/>
            <a:ext cx="9071280" cy="946080"/>
          </a:xfrm>
          <a:prstGeom prst="rect">
            <a:avLst/>
          </a:prstGeom>
          <a:noFill/>
          <a:ln w="0">
            <a:noFill/>
          </a:ln>
        </p:spPr>
        <p:txBody>
          <a:bodyPr lIns="0" tIns="0" rIns="0" bIns="0" anchor="ctr">
            <a:noAutofit/>
          </a:bodyPr>
          <a:p>
            <a:pPr algn="ctr">
              <a:lnSpc>
                <a:spcPct val="100000"/>
              </a:lnSpc>
              <a:buNone/>
              <a:defRPr/>
            </a:pPr>
            <a:r>
              <a:rPr lang="fr-FR" sz="1400" b="0" strike="noStrike" spc="-1">
                <a:latin typeface="Arial"/>
              </a:rPr>
              <a:t>Au premier ouverture de la page, Il y une signification de chargement pour les utilisateur(loader).</a:t>
            </a:r>
            <a:br>
              <a:rPr sz="1400"/>
            </a:br>
            <a:r>
              <a:rPr lang="fr-FR" sz="1400" b="0" strike="noStrike" spc="-1">
                <a:latin typeface="Arial"/>
              </a:rPr>
              <a:t>Cela veut dire qu’en attendant les chargements de tout les donn</a:t>
            </a:r>
            <a:r>
              <a:rPr lang="fr-FR" sz="1400" b="0" strike="noStrike" spc="-1">
                <a:latin typeface="Arial"/>
                <a:ea typeface="Arial"/>
              </a:rPr>
              <a:t>ées les pages afficher le composant de chargement puis afficher les composant.</a:t>
            </a:r>
            <a:endParaRPr lang="fr-FR" sz="1400" b="0" strike="noStrike" spc="-1">
              <a:latin typeface="Arial"/>
            </a:endParaRPr>
          </a:p>
        </p:txBody>
      </p:sp>
      <p:pic>
        <p:nvPicPr>
          <p:cNvPr id="145" name="" descr="" hidden="0"/>
          <p:cNvPicPr/>
          <p:nvPr isPhoto="0" userDrawn="0"/>
        </p:nvPicPr>
        <p:blipFill>
          <a:blip r:embed="rId2"/>
          <a:stretch/>
        </p:blipFill>
        <p:spPr bwMode="auto">
          <a:xfrm>
            <a:off x="503640" y="1892880"/>
            <a:ext cx="4426560" cy="2154960"/>
          </a:xfrm>
          <a:prstGeom prst="rect">
            <a:avLst/>
          </a:prstGeom>
          <a:ln w="0">
            <a:noFill/>
          </a:ln>
        </p:spPr>
      </p:pic>
      <p:pic>
        <p:nvPicPr>
          <p:cNvPr id="146" name="" descr="" hidden="0"/>
          <p:cNvPicPr/>
          <p:nvPr isPhoto="0" userDrawn="0"/>
        </p:nvPicPr>
        <p:blipFill>
          <a:blip r:embed="rId3"/>
          <a:stretch/>
        </p:blipFill>
        <p:spPr bwMode="auto">
          <a:xfrm>
            <a:off x="5152320" y="1892880"/>
            <a:ext cx="4426560" cy="2154960"/>
          </a:xfrm>
          <a:prstGeom prst="rect">
            <a:avLst/>
          </a:prstGeom>
          <a:ln w="0">
            <a:noFill/>
          </a:ln>
        </p:spPr>
      </p:pic>
      <p:sp>
        <p:nvSpPr>
          <p:cNvPr id="147" name="" hidden="0"/>
          <p:cNvSpPr/>
          <p:nvPr isPhoto="0" userDrawn="0"/>
        </p:nvSpPr>
        <p:spPr bwMode="auto">
          <a:xfrm>
            <a:off x="965520" y="4153680"/>
            <a:ext cx="2675160" cy="26064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200" b="0" strike="noStrike" spc="-1">
                <a:latin typeface="Arial"/>
              </a:rPr>
              <a:t>Pedant les chargement des donn</a:t>
            </a:r>
            <a:r>
              <a:rPr lang="fr-FR" sz="1200" b="0" strike="noStrike" spc="-1">
                <a:latin typeface="Arial"/>
                <a:ea typeface="Arial"/>
              </a:rPr>
              <a:t>ées</a:t>
            </a:r>
            <a:endParaRPr lang="fr-FR" sz="1200" b="0" strike="noStrike" spc="-1">
              <a:latin typeface="Arial"/>
            </a:endParaRPr>
          </a:p>
        </p:txBody>
      </p:sp>
      <p:sp>
        <p:nvSpPr>
          <p:cNvPr id="148" name="" hidden="0"/>
          <p:cNvSpPr/>
          <p:nvPr isPhoto="0" userDrawn="0"/>
        </p:nvSpPr>
        <p:spPr bwMode="auto">
          <a:xfrm>
            <a:off x="6324480" y="4140000"/>
            <a:ext cx="2812320" cy="26064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200" b="0" strike="noStrike" spc="-1">
                <a:latin typeface="Arial"/>
              </a:rPr>
              <a:t>Quant tout les donn</a:t>
            </a:r>
            <a:r>
              <a:rPr lang="fr-FR" sz="1200" b="0" strike="noStrike" spc="-1">
                <a:latin typeface="Arial"/>
                <a:ea typeface="Arial"/>
              </a:rPr>
              <a:t>ées sont chargées.</a:t>
            </a:r>
            <a:endParaRPr lang="fr-FR" sz="1200" b="0" strike="noStrike" spc="-1">
              <a:latin typeface="Arial"/>
            </a:endParaRPr>
          </a:p>
        </p:txBody>
      </p:sp>
      <p:sp>
        <p:nvSpPr>
          <p:cNvPr id="149" name="" hidden="0"/>
          <p:cNvSpPr/>
          <p:nvPr isPhoto="0" userDrawn="0"/>
        </p:nvSpPr>
        <p:spPr bwMode="auto">
          <a:xfrm>
            <a:off x="360000" y="180000"/>
            <a:ext cx="2774160" cy="27432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300" b="1" strike="noStrike" spc="-1">
                <a:latin typeface="Arial"/>
              </a:rPr>
              <a:t>OUVERTURE DE L’APPLICATION</a:t>
            </a:r>
            <a:endParaRPr lang="fr-FR" sz="13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50" name="" descr="" hidden="0"/>
          <p:cNvPicPr/>
          <p:nvPr isPhoto="0" userDrawn="0"/>
        </p:nvPicPr>
        <p:blipFill>
          <a:blip r:embed="rId2"/>
          <a:stretch/>
        </p:blipFill>
        <p:spPr bwMode="auto">
          <a:xfrm>
            <a:off x="180000" y="180000"/>
            <a:ext cx="719640" cy="690120"/>
          </a:xfrm>
          <a:prstGeom prst="rect">
            <a:avLst/>
          </a:prstGeom>
          <a:ln w="0">
            <a:noFill/>
          </a:ln>
        </p:spPr>
      </p:pic>
      <p:sp>
        <p:nvSpPr>
          <p:cNvPr id="151" name="" hidden="0"/>
          <p:cNvSpPr/>
          <p:nvPr isPhoto="0" userDrawn="0"/>
        </p:nvSpPr>
        <p:spPr bwMode="auto">
          <a:xfrm>
            <a:off x="3492360" y="324000"/>
            <a:ext cx="281088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INSCRIPTION DES ETUDIANTS</a:t>
            </a:r>
            <a:endParaRPr lang="fr-FR" sz="1400" b="0" strike="noStrike" spc="-1">
              <a:latin typeface="Arial"/>
            </a:endParaRPr>
          </a:p>
        </p:txBody>
      </p:sp>
      <p:sp>
        <p:nvSpPr>
          <p:cNvPr id="152" name="" hidden="0"/>
          <p:cNvSpPr/>
          <p:nvPr isPhoto="0" userDrawn="0"/>
        </p:nvSpPr>
        <p:spPr bwMode="auto">
          <a:xfrm>
            <a:off x="360000" y="1080000"/>
            <a:ext cx="7019640" cy="4896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0" strike="noStrike" spc="-1">
                <a:latin typeface="Arial"/>
              </a:rPr>
              <a:t>Dans </a:t>
            </a:r>
            <a:r>
              <a:rPr lang="fr-FR" sz="1400" b="1" strike="noStrike" spc="-1">
                <a:latin typeface="Arial"/>
              </a:rPr>
              <a:t>G-SCHOOL</a:t>
            </a:r>
            <a:r>
              <a:rPr lang="fr-FR" sz="1400" b="0" strike="noStrike" spc="-1">
                <a:latin typeface="Arial"/>
              </a:rPr>
              <a:t> l’inscription des Etudiants se fait en trois </a:t>
            </a:r>
            <a:r>
              <a:rPr lang="fr-FR" sz="1400" b="0" strike="noStrike" spc="-1">
                <a:latin typeface="Arial"/>
                <a:ea typeface="Arial"/>
              </a:rPr>
              <a:t>étapes bien distinctif.</a:t>
            </a:r>
            <a:endParaRPr lang="fr-FR" sz="1400" b="0" strike="noStrike" spc="-1">
              <a:latin typeface="Arial"/>
            </a:endParaRPr>
          </a:p>
          <a:p>
            <a:pPr>
              <a:lnSpc>
                <a:spcPct val="100000"/>
              </a:lnSpc>
              <a:buNone/>
              <a:defRPr/>
            </a:pPr>
            <a:endParaRPr lang="fr-FR" sz="1400" b="0" strike="noStrike" spc="-1">
              <a:latin typeface="Arial"/>
            </a:endParaRPr>
          </a:p>
        </p:txBody>
      </p:sp>
      <p:pic>
        <p:nvPicPr>
          <p:cNvPr id="153" name="" descr="" hidden="0"/>
          <p:cNvPicPr/>
          <p:nvPr isPhoto="0" userDrawn="0"/>
        </p:nvPicPr>
        <p:blipFill>
          <a:blip r:embed="rId3"/>
          <a:stretch/>
        </p:blipFill>
        <p:spPr bwMode="auto">
          <a:xfrm>
            <a:off x="3096000" y="1756440"/>
            <a:ext cx="6675120" cy="3643200"/>
          </a:xfrm>
          <a:prstGeom prst="rect">
            <a:avLst/>
          </a:prstGeom>
          <a:ln w="0">
            <a:noFill/>
          </a:ln>
        </p:spPr>
      </p:pic>
      <p:sp>
        <p:nvSpPr>
          <p:cNvPr id="154" name="" hidden="0"/>
          <p:cNvSpPr/>
          <p:nvPr isPhoto="0" userDrawn="0"/>
        </p:nvSpPr>
        <p:spPr bwMode="auto">
          <a:xfrm>
            <a:off x="540000" y="2700000"/>
            <a:ext cx="2339640" cy="857879"/>
          </a:xfrm>
          <a:prstGeom prst="rect">
            <a:avLst/>
          </a:prstGeom>
          <a:noFill/>
          <a:ln w="0">
            <a:noFill/>
          </a:ln>
        </p:spPr>
        <p:style>
          <a:lnRef idx="0"/>
          <a:fillRef idx="0"/>
          <a:effectRef idx="0"/>
          <a:fontRef idx="minor"/>
        </p:style>
        <p:txBody>
          <a:bodyPr lIns="90000" tIns="45000" rIns="90000" bIns="45000" anchor="t">
            <a:noAutofit/>
          </a:bodyPr>
          <a:p>
            <a:pPr algn="r">
              <a:lnSpc>
                <a:spcPct val="100000"/>
              </a:lnSpc>
              <a:buNone/>
              <a:defRPr/>
            </a:pPr>
            <a:r>
              <a:rPr lang="fr-FR" sz="1800" b="1" strike="noStrike" spc="-1">
                <a:latin typeface="Arial"/>
              </a:rPr>
              <a:t>1- Collection de l’information d’inscription</a:t>
            </a:r>
            <a:endParaRPr lang="fr-FR" sz="1800" b="0" strike="noStrike" spc="-1">
              <a:latin typeface="Arial"/>
            </a:endParaRPr>
          </a:p>
        </p:txBody>
      </p:sp>
      <p:grpSp>
        <p:nvGrpSpPr>
          <p:cNvPr id="155" name="edit-copy 1" hidden="0"/>
          <p:cNvGrpSpPr/>
          <p:nvPr isPhoto="0" userDrawn="0"/>
        </p:nvGrpSpPr>
        <p:grpSpPr bwMode="auto">
          <a:xfrm>
            <a:off x="1295640" y="3517920"/>
            <a:ext cx="612000" cy="549720"/>
            <a:chOff x="1295640" y="3517920"/>
            <a:chExt cx="612000" cy="549720"/>
          </a:xfrm>
        </p:grpSpPr>
        <p:sp>
          <p:nvSpPr>
            <p:cNvPr id="156" name="" hidden="0"/>
            <p:cNvSpPr/>
            <p:nvPr isPhoto="0" userDrawn="0"/>
          </p:nvSpPr>
          <p:spPr bwMode="auto">
            <a:xfrm>
              <a:off x="1295640" y="3517920"/>
              <a:ext cx="612000" cy="549720"/>
            </a:xfrm>
            <a:custGeom>
              <a:avLst/>
              <a:gdLst/>
              <a:ahLst/>
              <a:cxnLst/>
              <a:rect l="l" t="t" r="r" b="b"/>
              <a:pathLst>
                <a:path w="24044" h="21600" fill="norm" stroke="1" extrusionOk="0">
                  <a:moveTo>
                    <a:pt x="0" y="0"/>
                  </a:moveTo>
                  <a:arcTo wR="0" hR="0" stAng="16200000" swAng="-5400000"/>
                  <a:lnTo>
                    <a:pt x="0" y="21600"/>
                  </a:lnTo>
                  <a:arcTo wR="0" hR="0" stAng="10800000" swAng="-5400000"/>
                  <a:lnTo>
                    <a:pt x="24044" y="21600"/>
                  </a:lnTo>
                  <a:arcTo wR="2444" hR="0" stAng="16200000" swAng="-5400000"/>
                  <a:lnTo>
                    <a:pt x="21600" y="0"/>
                  </a:lnTo>
                  <a:arcTo wR="2444" hR="0" stAng="10800000" swAng="-5400000"/>
                  <a:close/>
                </a:path>
              </a:pathLst>
            </a:custGeom>
            <a:noFill/>
            <a:ln w="10080">
              <a:noFill/>
            </a:ln>
          </p:spPr>
          <p:style>
            <a:lnRef idx="0"/>
            <a:fillRef idx="0"/>
            <a:effectRef idx="0"/>
            <a:fontRef idx="minor"/>
          </p:style>
        </p:sp>
        <p:sp>
          <p:nvSpPr>
            <p:cNvPr id="157" name="" hidden="0"/>
            <p:cNvSpPr/>
            <p:nvPr isPhoto="0" userDrawn="0"/>
          </p:nvSpPr>
          <p:spPr bwMode="auto">
            <a:xfrm>
              <a:off x="1525320" y="3687840"/>
              <a:ext cx="190800" cy="240480"/>
            </a:xfrm>
            <a:custGeom>
              <a:avLst/>
              <a:gdLst/>
              <a:ahLst/>
              <a:cxnLst/>
              <a:rect l="l" t="t" r="r" b="b"/>
              <a:pathLst>
                <a:path w="531" h="669" fill="none" stroke="1" extrusionOk="0">
                  <a:moveTo>
                    <a:pt x="318" y="669"/>
                  </a:moveTo>
                  <a:lnTo>
                    <a:pt x="0" y="669"/>
                  </a:lnTo>
                  <a:lnTo>
                    <a:pt x="0" y="0"/>
                  </a:lnTo>
                  <a:lnTo>
                    <a:pt x="531" y="0"/>
                  </a:lnTo>
                  <a:lnTo>
                    <a:pt x="531" y="478"/>
                  </a:lnTo>
                  <a:lnTo>
                    <a:pt x="318" y="669"/>
                  </a:lnTo>
                  <a:lnTo>
                    <a:pt x="318" y="478"/>
                  </a:lnTo>
                  <a:lnTo>
                    <a:pt x="531" y="478"/>
                  </a:lnTo>
                </a:path>
              </a:pathLst>
            </a:custGeom>
            <a:noFill/>
            <a:ln w="10080">
              <a:solidFill>
                <a:srgbClr val="000000"/>
              </a:solidFill>
              <a:round/>
            </a:ln>
          </p:spPr>
          <p:style>
            <a:lnRef idx="0"/>
            <a:fillRef idx="0"/>
            <a:effectRef idx="0"/>
            <a:fontRef idx="minor"/>
          </p:style>
        </p:sp>
        <p:sp>
          <p:nvSpPr>
            <p:cNvPr id="158" name="" hidden="0"/>
            <p:cNvSpPr/>
            <p:nvPr isPhoto="0" userDrawn="0"/>
          </p:nvSpPr>
          <p:spPr bwMode="auto">
            <a:xfrm>
              <a:off x="1486800" y="3653640"/>
              <a:ext cx="191160" cy="240120"/>
            </a:xfrm>
            <a:custGeom>
              <a:avLst/>
              <a:gdLst/>
              <a:ahLst/>
              <a:cxnLst/>
              <a:rect l="l" t="t" r="r" b="b"/>
              <a:pathLst>
                <a:path w="532" h="668" fill="norm" stroke="1" extrusionOk="0">
                  <a:moveTo>
                    <a:pt x="532" y="95"/>
                  </a:moveTo>
                  <a:lnTo>
                    <a:pt x="532" y="0"/>
                  </a:lnTo>
                  <a:lnTo>
                    <a:pt x="0" y="0"/>
                  </a:lnTo>
                  <a:lnTo>
                    <a:pt x="0" y="668"/>
                  </a:lnTo>
                  <a:lnTo>
                    <a:pt x="107" y="668"/>
                  </a:lnTo>
                  <a:lnTo>
                    <a:pt x="107" y="95"/>
                  </a:lnTo>
                  <a:lnTo>
                    <a:pt x="532" y="95"/>
                  </a:lnTo>
                  <a:close/>
                </a:path>
              </a:pathLst>
            </a:custGeom>
            <a:noFill/>
            <a:ln w="10080">
              <a:solidFill>
                <a:srgbClr val="000000"/>
              </a:solidFill>
              <a:round/>
            </a:ln>
          </p:spPr>
          <p:style>
            <a:lnRef idx="0"/>
            <a:fillRef idx="0"/>
            <a:effectRef idx="0"/>
            <a:fontRef idx="minor"/>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59" name="" descr="" hidden="0"/>
          <p:cNvPicPr/>
          <p:nvPr isPhoto="0" userDrawn="0"/>
        </p:nvPicPr>
        <p:blipFill>
          <a:blip r:embed="rId2"/>
          <a:stretch/>
        </p:blipFill>
        <p:spPr bwMode="auto">
          <a:xfrm>
            <a:off x="180000" y="180000"/>
            <a:ext cx="719640" cy="690120"/>
          </a:xfrm>
          <a:prstGeom prst="rect">
            <a:avLst/>
          </a:prstGeom>
          <a:ln w="0">
            <a:noFill/>
          </a:ln>
        </p:spPr>
      </p:pic>
      <p:sp>
        <p:nvSpPr>
          <p:cNvPr id="160" name="" hidden="0"/>
          <p:cNvSpPr/>
          <p:nvPr isPhoto="0" userDrawn="0"/>
        </p:nvSpPr>
        <p:spPr bwMode="auto">
          <a:xfrm>
            <a:off x="3672360" y="324000"/>
            <a:ext cx="281088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INSCRIPTION DES ETUDIANTS</a:t>
            </a:r>
            <a:endParaRPr lang="fr-FR" sz="1400" b="0" strike="noStrike" spc="-1">
              <a:latin typeface="Arial"/>
            </a:endParaRPr>
          </a:p>
        </p:txBody>
      </p:sp>
      <p:pic>
        <p:nvPicPr>
          <p:cNvPr id="161" name="" descr="" hidden="0"/>
          <p:cNvPicPr/>
          <p:nvPr isPhoto="0" userDrawn="0"/>
        </p:nvPicPr>
        <p:blipFill>
          <a:blip r:embed="rId3"/>
          <a:stretch/>
        </p:blipFill>
        <p:spPr bwMode="auto">
          <a:xfrm>
            <a:off x="1764000" y="1576440"/>
            <a:ext cx="6675120" cy="3643200"/>
          </a:xfrm>
          <a:prstGeom prst="rect">
            <a:avLst/>
          </a:prstGeom>
          <a:ln w="0">
            <a:noFill/>
          </a:ln>
        </p:spPr>
      </p:pic>
      <p:sp>
        <p:nvSpPr>
          <p:cNvPr id="162" name="" hidden="0"/>
          <p:cNvSpPr/>
          <p:nvPr isPhoto="0" userDrawn="0"/>
        </p:nvSpPr>
        <p:spPr bwMode="auto">
          <a:xfrm>
            <a:off x="1692000" y="1224000"/>
            <a:ext cx="4859640" cy="34596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buNone/>
              <a:defRPr/>
            </a:pPr>
            <a:r>
              <a:rPr lang="fr-FR" sz="1400" b="1" strike="noStrike" spc="-1">
                <a:latin typeface="Arial"/>
              </a:rPr>
              <a:t>2- Collection de l’infomation de l’</a:t>
            </a:r>
            <a:r>
              <a:rPr lang="fr-FR" sz="1400" b="1" strike="noStrike" spc="-1">
                <a:latin typeface="Arial"/>
                <a:ea typeface="Arial"/>
              </a:rPr>
              <a:t>étudiant</a:t>
            </a:r>
            <a:endParaRPr lang="fr-FR"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63" name="" descr="" hidden="0"/>
          <p:cNvPicPr/>
          <p:nvPr isPhoto="0" userDrawn="0"/>
        </p:nvPicPr>
        <p:blipFill>
          <a:blip r:embed="rId2"/>
          <a:stretch/>
        </p:blipFill>
        <p:spPr bwMode="auto">
          <a:xfrm>
            <a:off x="180000" y="180000"/>
            <a:ext cx="719640" cy="690120"/>
          </a:xfrm>
          <a:prstGeom prst="rect">
            <a:avLst/>
          </a:prstGeom>
          <a:ln w="0">
            <a:noFill/>
          </a:ln>
        </p:spPr>
      </p:pic>
      <p:sp>
        <p:nvSpPr>
          <p:cNvPr id="164" name="" hidden="0"/>
          <p:cNvSpPr/>
          <p:nvPr isPhoto="0" userDrawn="0"/>
        </p:nvSpPr>
        <p:spPr bwMode="auto">
          <a:xfrm>
            <a:off x="3492360" y="324000"/>
            <a:ext cx="281088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INSCRIPTION DES ETUDIANTS</a:t>
            </a:r>
            <a:endParaRPr lang="fr-FR" sz="1400" b="0" strike="noStrike" spc="-1">
              <a:latin typeface="Arial"/>
            </a:endParaRPr>
          </a:p>
        </p:txBody>
      </p:sp>
      <p:pic>
        <p:nvPicPr>
          <p:cNvPr id="165" name="" descr="" hidden="0"/>
          <p:cNvPicPr/>
          <p:nvPr isPhoto="0" userDrawn="0"/>
        </p:nvPicPr>
        <p:blipFill>
          <a:blip r:embed="rId3"/>
          <a:stretch/>
        </p:blipFill>
        <p:spPr bwMode="auto">
          <a:xfrm>
            <a:off x="1728000" y="1684440"/>
            <a:ext cx="6675120" cy="3643200"/>
          </a:xfrm>
          <a:prstGeom prst="rect">
            <a:avLst/>
          </a:prstGeom>
          <a:ln w="0">
            <a:noFill/>
          </a:ln>
        </p:spPr>
      </p:pic>
      <p:sp>
        <p:nvSpPr>
          <p:cNvPr id="166" name="" hidden="0"/>
          <p:cNvSpPr/>
          <p:nvPr isPhoto="0" userDrawn="0"/>
        </p:nvSpPr>
        <p:spPr bwMode="auto">
          <a:xfrm>
            <a:off x="1692000" y="1258200"/>
            <a:ext cx="6119640" cy="49788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buNone/>
              <a:defRPr/>
            </a:pPr>
            <a:r>
              <a:rPr lang="fr-FR" sz="1400" b="1" strike="noStrike" spc="-1">
                <a:latin typeface="Arial"/>
              </a:rPr>
              <a:t>3- Resum</a:t>
            </a:r>
            <a:r>
              <a:rPr lang="fr-FR" sz="1400" b="1" strike="noStrike" spc="-1">
                <a:latin typeface="Arial"/>
                <a:ea typeface="Arial"/>
              </a:rPr>
              <a:t>é et Vérification des information collecté</a:t>
            </a:r>
            <a:endParaRPr lang="fr-FR"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67" name="" descr="" hidden="0"/>
          <p:cNvPicPr/>
          <p:nvPr isPhoto="0" userDrawn="0"/>
        </p:nvPicPr>
        <p:blipFill>
          <a:blip r:embed="rId2"/>
          <a:stretch/>
        </p:blipFill>
        <p:spPr bwMode="auto">
          <a:xfrm>
            <a:off x="180000" y="180000"/>
            <a:ext cx="719640" cy="690120"/>
          </a:xfrm>
          <a:prstGeom prst="rect">
            <a:avLst/>
          </a:prstGeom>
          <a:ln w="0">
            <a:noFill/>
          </a:ln>
        </p:spPr>
      </p:pic>
      <p:sp>
        <p:nvSpPr>
          <p:cNvPr id="168" name="" hidden="0"/>
          <p:cNvSpPr/>
          <p:nvPr isPhoto="0" userDrawn="0"/>
        </p:nvSpPr>
        <p:spPr bwMode="auto">
          <a:xfrm>
            <a:off x="3564360" y="288000"/>
            <a:ext cx="281088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INSCRIPTION DES ETUDIANTS</a:t>
            </a:r>
            <a:endParaRPr lang="fr-FR" sz="1400" b="0" strike="noStrike" spc="-1">
              <a:latin typeface="Arial"/>
            </a:endParaRPr>
          </a:p>
        </p:txBody>
      </p:sp>
      <p:pic>
        <p:nvPicPr>
          <p:cNvPr id="169" name="" descr="" hidden="0"/>
          <p:cNvPicPr/>
          <p:nvPr isPhoto="0" userDrawn="0"/>
        </p:nvPicPr>
        <p:blipFill>
          <a:blip r:embed="rId3"/>
          <a:stretch/>
        </p:blipFill>
        <p:spPr bwMode="auto">
          <a:xfrm>
            <a:off x="324000" y="2160000"/>
            <a:ext cx="4715640" cy="2699640"/>
          </a:xfrm>
          <a:prstGeom prst="rect">
            <a:avLst/>
          </a:prstGeom>
          <a:ln w="0">
            <a:noFill/>
          </a:ln>
        </p:spPr>
      </p:pic>
      <p:sp>
        <p:nvSpPr>
          <p:cNvPr id="170" name="" hidden="0"/>
          <p:cNvSpPr/>
          <p:nvPr isPhoto="0" userDrawn="0"/>
        </p:nvSpPr>
        <p:spPr bwMode="auto">
          <a:xfrm>
            <a:off x="792000" y="1332000"/>
            <a:ext cx="8459640" cy="49788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buNone/>
              <a:defRPr/>
            </a:pPr>
            <a:r>
              <a:rPr lang="fr-FR" sz="1400" b="0" strike="noStrike" spc="-1">
                <a:latin typeface="Arial"/>
              </a:rPr>
              <a:t>L’application va v</a:t>
            </a:r>
            <a:r>
              <a:rPr lang="fr-FR" sz="1400" b="0" strike="noStrike" spc="-1">
                <a:latin typeface="Arial"/>
                <a:ea typeface="Arial"/>
              </a:rPr>
              <a:t>érifier dans la base de données si c’est une nouvelle inscription sinon il retoune une message d’erreur.</a:t>
            </a:r>
            <a:endParaRPr lang="fr-FR" sz="1400" b="0" strike="noStrike" spc="-1">
              <a:latin typeface="Arial"/>
            </a:endParaRPr>
          </a:p>
        </p:txBody>
      </p:sp>
      <p:pic>
        <p:nvPicPr>
          <p:cNvPr id="171" name="" descr="" hidden="0"/>
          <p:cNvPicPr/>
          <p:nvPr isPhoto="0" userDrawn="0"/>
        </p:nvPicPr>
        <p:blipFill>
          <a:blip r:embed="rId4"/>
          <a:stretch/>
        </p:blipFill>
        <p:spPr bwMode="auto">
          <a:xfrm>
            <a:off x="5220000" y="2160000"/>
            <a:ext cx="4571640" cy="2699640"/>
          </a:xfrm>
          <a:prstGeom prst="rect">
            <a:avLst/>
          </a:prstGeom>
          <a:ln w="0">
            <a:noFill/>
          </a:ln>
        </p:spPr>
      </p:pic>
      <p:sp>
        <p:nvSpPr>
          <p:cNvPr id="172" name="" hidden="0"/>
          <p:cNvSpPr/>
          <p:nvPr isPhoto="0" userDrawn="0"/>
        </p:nvSpPr>
        <p:spPr bwMode="auto">
          <a:xfrm>
            <a:off x="1800000" y="4968000"/>
            <a:ext cx="1837080" cy="26064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200" b="0" strike="noStrike" spc="-1">
                <a:latin typeface="Arial"/>
              </a:rPr>
              <a:t>Inscription avec success</a:t>
            </a:r>
            <a:endParaRPr lang="fr-FR" sz="1200" b="0" strike="noStrike" spc="-1">
              <a:latin typeface="Arial"/>
            </a:endParaRPr>
          </a:p>
        </p:txBody>
      </p:sp>
      <p:sp>
        <p:nvSpPr>
          <p:cNvPr id="173" name="" hidden="0"/>
          <p:cNvSpPr/>
          <p:nvPr isPhoto="0" userDrawn="0"/>
        </p:nvSpPr>
        <p:spPr bwMode="auto">
          <a:xfrm>
            <a:off x="6910560" y="4968000"/>
            <a:ext cx="1369080" cy="26064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200" b="0" strike="noStrike" spc="-1">
                <a:latin typeface="Arial"/>
              </a:rPr>
              <a:t>Message d’erreur</a:t>
            </a:r>
            <a:endParaRPr lang="fr-FR"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74" name="" descr="" hidden="0"/>
          <p:cNvPicPr/>
          <p:nvPr isPhoto="0" userDrawn="0"/>
        </p:nvPicPr>
        <p:blipFill>
          <a:blip r:embed="rId2"/>
          <a:stretch/>
        </p:blipFill>
        <p:spPr bwMode="auto">
          <a:xfrm>
            <a:off x="180000" y="180000"/>
            <a:ext cx="719640" cy="690120"/>
          </a:xfrm>
          <a:prstGeom prst="rect">
            <a:avLst/>
          </a:prstGeom>
          <a:ln w="0">
            <a:noFill/>
          </a:ln>
        </p:spPr>
      </p:pic>
      <p:sp>
        <p:nvSpPr>
          <p:cNvPr id="175" name="" hidden="0"/>
          <p:cNvSpPr/>
          <p:nvPr isPhoto="0" userDrawn="0"/>
        </p:nvSpPr>
        <p:spPr bwMode="auto">
          <a:xfrm>
            <a:off x="3528360" y="324000"/>
            <a:ext cx="3057840" cy="2898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defRPr/>
            </a:pPr>
            <a:r>
              <a:rPr lang="fr-FR" sz="1400" b="1" strike="noStrike" spc="-1">
                <a:latin typeface="Arial"/>
              </a:rPr>
              <a:t>REINSCRIPTION DES ETUDIANTS</a:t>
            </a:r>
            <a:endParaRPr lang="fr-FR" sz="1400" b="0" strike="noStrike" spc="-1">
              <a:latin typeface="Arial"/>
            </a:endParaRPr>
          </a:p>
        </p:txBody>
      </p:sp>
      <p:sp>
        <p:nvSpPr>
          <p:cNvPr id="176" name="" hidden="0"/>
          <p:cNvSpPr/>
          <p:nvPr isPhoto="0" userDrawn="0"/>
        </p:nvSpPr>
        <p:spPr bwMode="auto">
          <a:xfrm>
            <a:off x="540000" y="936000"/>
            <a:ext cx="9179640" cy="60192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buNone/>
              <a:defRPr/>
            </a:pPr>
            <a:r>
              <a:rPr lang="fr-FR" sz="1400" b="0" strike="noStrike" spc="-1">
                <a:latin typeface="Arial"/>
              </a:rPr>
              <a:t>Le reinscription des </a:t>
            </a:r>
            <a:r>
              <a:rPr lang="fr-FR" sz="1400" b="0" strike="noStrike" spc="-1">
                <a:latin typeface="Arial"/>
                <a:ea typeface="Arial"/>
              </a:rPr>
              <a:t>étudiant se tout simplicité, Il faut juste inséré le numéro matricule de l’étudiant et son nom ainsi que les informations supplementaire.</a:t>
            </a:r>
            <a:endParaRPr lang="fr-FR" sz="1400" b="0" strike="noStrike" spc="-1">
              <a:latin typeface="Arial"/>
            </a:endParaRPr>
          </a:p>
        </p:txBody>
      </p:sp>
      <p:pic>
        <p:nvPicPr>
          <p:cNvPr id="177" name="" descr="" hidden="0"/>
          <p:cNvPicPr/>
          <p:nvPr isPhoto="0" userDrawn="0"/>
        </p:nvPicPr>
        <p:blipFill>
          <a:blip r:embed="rId3"/>
          <a:stretch/>
        </p:blipFill>
        <p:spPr bwMode="auto">
          <a:xfrm>
            <a:off x="1800000" y="1647000"/>
            <a:ext cx="6823800" cy="37242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ONLYOFFICE/7.0.1.37</Application>
  <DocSecurity>0</DocSecurity>
  <PresentationFormat/>
  <Paragraphs>0</Paragraphs>
  <Slides>16</Slides>
  <Notes>16</Notes>
  <HiddenSlides>0</HiddenSlides>
  <MMClips>2</MMClips>
  <ScaleCrop>0</ScaleCrop>
  <HeadingPairs>
    <vt:vector size="4" baseType="variant">
      <vt:variant>
        <vt:lpstr>Theme</vt:lpstr>
      </vt:variant>
      <vt:variant>
        <vt:i4>2</vt:i4>
      </vt:variant>
      <vt:variant>
        <vt:lpstr>Slide Titles</vt:lpstr>
      </vt:variant>
      <vt:variant>
        <vt:i4>16</vt:i4>
      </vt:variant>
    </vt:vector>
  </HeadingPairs>
  <TitlesOfParts>
    <vt:vector size="18"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fr-FR</dc:language>
  <cp:lastModifiedBy/>
  <cp:revision>14</cp:revision>
  <dcterms:created xsi:type="dcterms:W3CDTF">2022-05-19T14:58:39Z</dcterms:created>
  <dcterms:modified xsi:type="dcterms:W3CDTF">2022-05-19T18:33:12Z</dcterms:modified>
  <cp:category/>
  <cp:contentStatus/>
  <cp:version/>
</cp:coreProperties>
</file>

<file path=docProps/custom.xml><?xml version="1.0" encoding="utf-8"?>
<Properties xmlns="http://schemas.openxmlformats.org/officeDocument/2006/custom-properties" xmlns:vt="http://schemas.openxmlformats.org/officeDocument/2006/docPropsVTypes"/>
</file>