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7" autoAdjust="0"/>
  </p:normalViewPr>
  <p:slideViewPr>
    <p:cSldViewPr snapToGrid="0">
      <p:cViewPr varScale="1">
        <p:scale>
          <a:sx n="103" d="100"/>
          <a:sy n="103" d="100"/>
        </p:scale>
        <p:origin x="138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A0A117-1266-40D4-A979-CAF31535362E}" type="doc">
      <dgm:prSet loTypeId="urn:microsoft.com/office/officeart/2008/layout/CircularPictureCallout" loCatId="picture" qsTypeId="urn:microsoft.com/office/officeart/2005/8/quickstyle/3d3" qsCatId="3D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3DF97BAD-CD5D-435D-911C-BFA422CAA77E}" type="pres">
      <dgm:prSet presAssocID="{1FA0A117-1266-40D4-A979-CAF31535362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C397784-0380-40E8-9587-BDC91FFBAA67}" type="pres">
      <dgm:prSet presAssocID="{1FA0A117-1266-40D4-A979-CAF31535362E}" presName="Name1" presStyleCnt="0"/>
      <dgm:spPr/>
    </dgm:pt>
  </dgm:ptLst>
  <dgm:cxnLst>
    <dgm:cxn modelId="{A33EA989-A305-409E-9147-9F473521B0E9}" type="presOf" srcId="{1FA0A117-1266-40D4-A979-CAF31535362E}" destId="{3DF97BAD-CD5D-435D-911C-BFA422CAA77E}" srcOrd="0" destOrd="0" presId="urn:microsoft.com/office/officeart/2008/layout/CircularPictureCallout"/>
    <dgm:cxn modelId="{A9622823-5ACF-499F-9D1B-1547747E4AB9}" type="presParOf" srcId="{3DF97BAD-CD5D-435D-911C-BFA422CAA77E}" destId="{FC397784-0380-40E8-9587-BDC91FFBAA67}" srcOrd="0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5821F8-49DD-4EE3-A028-0304583E4C2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F874D7E-59B3-407B-95FD-9ECAE94DFD8B}" type="pres">
      <dgm:prSet presAssocID="{F85821F8-49DD-4EE3-A028-0304583E4C2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24C88270-082B-4851-9CAF-DF0EFBB357DD}" type="presOf" srcId="{F85821F8-49DD-4EE3-A028-0304583E4C22}" destId="{AF874D7E-59B3-407B-95FD-9ECAE94DFD8B}" srcOrd="0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DE5E87-8A38-4DD4-B77E-5B656B6C01A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228945F-5417-4F19-958B-56E420CB37D9}" type="pres">
      <dgm:prSet presAssocID="{30DE5E87-8A38-4DD4-B77E-5B656B6C01A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65CC80-C8CF-4EC2-81D4-582772D0511D}" type="pres">
      <dgm:prSet presAssocID="{30DE5E87-8A38-4DD4-B77E-5B656B6C01A0}" presName="dummyMaxCanvas" presStyleCnt="0">
        <dgm:presLayoutVars/>
      </dgm:prSet>
      <dgm:spPr/>
    </dgm:pt>
  </dgm:ptLst>
  <dgm:cxnLst>
    <dgm:cxn modelId="{A61322E4-3C7B-43F3-A020-2FC497054AF1}" type="presOf" srcId="{30DE5E87-8A38-4DD4-B77E-5B656B6C01A0}" destId="{A228945F-5417-4F19-958B-56E420CB37D9}" srcOrd="0" destOrd="0" presId="urn:microsoft.com/office/officeart/2005/8/layout/vProcess5"/>
    <dgm:cxn modelId="{C7C01729-6074-430D-BA9F-FA44F5047BA8}" type="presParOf" srcId="{A228945F-5417-4F19-958B-56E420CB37D9}" destId="{3D65CC80-C8CF-4EC2-81D4-582772D0511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CD1386-8898-4668-9F4B-2A03D842647F}" type="doc">
      <dgm:prSet loTypeId="urn:microsoft.com/office/officeart/2005/8/layout/radial6" loCatId="cycle" qsTypeId="urn:microsoft.com/office/officeart/2005/8/quickstyle/3d5" qsCatId="3D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19B1D7A3-0888-40AE-9168-6819EA28E38E}" type="pres">
      <dgm:prSet presAssocID="{2BCD1386-8898-4668-9F4B-2A03D842647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798D1F5E-1B50-4175-8624-ACC9E22004A9}" type="presOf" srcId="{2BCD1386-8898-4668-9F4B-2A03D842647F}" destId="{19B1D7A3-0888-40AE-9168-6819EA28E38E}" srcOrd="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5F53E9-9BD8-45D5-9220-AD1180AD7DB3}" type="doc">
      <dgm:prSet loTypeId="urn:microsoft.com/office/officeart/2005/8/layout/pyramid4" loCatId="pyramid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849D71-8CF0-47FD-A320-93E035CCD82F}">
      <dgm:prSet phldrT="[Text]"/>
      <dgm:spPr/>
      <dgm:t>
        <a:bodyPr/>
        <a:lstStyle/>
        <a:p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SEO drives organic traffics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CA280149-FCCA-4886-9683-7759B94C770E}" type="parTrans" cxnId="{7807EFDF-2CFD-4DE8-B072-522CFBA62FB2}">
      <dgm:prSet/>
      <dgm:spPr/>
      <dgm:t>
        <a:bodyPr/>
        <a:lstStyle/>
        <a:p>
          <a:endParaRPr lang="en-US"/>
        </a:p>
      </dgm:t>
    </dgm:pt>
    <dgm:pt modelId="{C256776F-D5CA-4961-B81A-C2700246C11F}" type="sibTrans" cxnId="{7807EFDF-2CFD-4DE8-B072-522CFBA62FB2}">
      <dgm:prSet/>
      <dgm:spPr/>
      <dgm:t>
        <a:bodyPr/>
        <a:lstStyle/>
        <a:p>
          <a:endParaRPr lang="en-US"/>
        </a:p>
      </dgm:t>
    </dgm:pt>
    <dgm:pt modelId="{89D5A448-EB1B-4DBE-A33D-AE9AB416A9C4}">
      <dgm:prSet phldrT="[Text]"/>
      <dgm:spPr/>
      <dgm:t>
        <a:bodyPr/>
        <a:lstStyle/>
        <a:p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Higher ranking increases visibility</a:t>
          </a:r>
          <a:endParaRPr lang="en-US" b="1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gm:t>
    </dgm:pt>
    <dgm:pt modelId="{EDAD3E25-BB6B-4679-9C3C-A5A8ABC43130}" type="parTrans" cxnId="{EA5618AE-AD18-409E-B1D8-629663A43E14}">
      <dgm:prSet/>
      <dgm:spPr/>
      <dgm:t>
        <a:bodyPr/>
        <a:lstStyle/>
        <a:p>
          <a:endParaRPr lang="en-US"/>
        </a:p>
      </dgm:t>
    </dgm:pt>
    <dgm:pt modelId="{5FD719E7-6F16-4483-A98A-79A1E10D7BA6}" type="sibTrans" cxnId="{EA5618AE-AD18-409E-B1D8-629663A43E14}">
      <dgm:prSet/>
      <dgm:spPr/>
      <dgm:t>
        <a:bodyPr/>
        <a:lstStyle/>
        <a:p>
          <a:endParaRPr lang="en-US"/>
        </a:p>
      </dgm:t>
    </dgm:pt>
    <dgm:pt modelId="{651A6662-9DF5-4D98-AD81-843E6449E44A}">
      <dgm:prSet phldrT="[Text]"/>
      <dgm:spPr/>
      <dgm:t>
        <a:bodyPr/>
        <a:lstStyle/>
        <a:p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Less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costly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than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paid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ads</a:t>
          </a:r>
          <a:endParaRPr lang="en-US" dirty="0"/>
        </a:p>
      </dgm:t>
    </dgm:pt>
    <dgm:pt modelId="{CE73F681-4B56-4663-9806-F63C6697AFC9}" type="parTrans" cxnId="{0BB1D257-3BF3-49DB-ADCD-C9DE33FE8E93}">
      <dgm:prSet/>
      <dgm:spPr/>
      <dgm:t>
        <a:bodyPr/>
        <a:lstStyle/>
        <a:p>
          <a:endParaRPr lang="en-US"/>
        </a:p>
      </dgm:t>
    </dgm:pt>
    <dgm:pt modelId="{418DB63A-0ADB-4642-BA89-F5B2FF887D50}" type="sibTrans" cxnId="{0BB1D257-3BF3-49DB-ADCD-C9DE33FE8E93}">
      <dgm:prSet/>
      <dgm:spPr/>
      <dgm:t>
        <a:bodyPr/>
        <a:lstStyle/>
        <a:p>
          <a:endParaRPr lang="en-US"/>
        </a:p>
      </dgm:t>
    </dgm:pt>
    <dgm:pt modelId="{768D6613-AA33-4D75-B6E8-437764D3E661}">
      <dgm:prSet phldrT="[Text]"/>
      <dgm:spPr/>
      <dgm:t>
        <a:bodyPr/>
        <a:lstStyle/>
        <a:p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Higher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ranks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mean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more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trust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for</a:t>
          </a:r>
          <a:r>
            <a:rPr lang="en-US" smtClean="0"/>
            <a:t> </a:t>
          </a:r>
          <a:r>
            <a:rPr lang="en-US" b="1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user</a:t>
          </a:r>
          <a:endParaRPr lang="en-US" dirty="0"/>
        </a:p>
      </dgm:t>
    </dgm:pt>
    <dgm:pt modelId="{18BCD1A0-A5F1-4DB4-9581-5134807D0B3A}" type="parTrans" cxnId="{13529DC2-24D1-4EE7-BD09-193BCFEBEF5B}">
      <dgm:prSet/>
      <dgm:spPr/>
      <dgm:t>
        <a:bodyPr/>
        <a:lstStyle/>
        <a:p>
          <a:endParaRPr lang="en-US"/>
        </a:p>
      </dgm:t>
    </dgm:pt>
    <dgm:pt modelId="{889FD40C-EEA2-40EB-9B3D-8A92B6058CC0}" type="sibTrans" cxnId="{13529DC2-24D1-4EE7-BD09-193BCFEBEF5B}">
      <dgm:prSet/>
      <dgm:spPr/>
      <dgm:t>
        <a:bodyPr/>
        <a:lstStyle/>
        <a:p>
          <a:endParaRPr lang="en-US"/>
        </a:p>
      </dgm:t>
    </dgm:pt>
    <dgm:pt modelId="{7EBAC2DE-6309-4126-ADD3-D736642EAC50}" type="pres">
      <dgm:prSet presAssocID="{3F5F53E9-9BD8-45D5-9220-AD1180AD7DB3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0E3FC2-4E01-44D9-9115-485D8A03AFB7}" type="pres">
      <dgm:prSet presAssocID="{3F5F53E9-9BD8-45D5-9220-AD1180AD7DB3}" presName="triangle1" presStyleLbl="node1" presStyleIdx="0" presStyleCnt="4" custLinFactNeighborX="315" custLinFactNeighborY="1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D9345-1065-4A0B-8172-3F12C31A208B}" type="pres">
      <dgm:prSet presAssocID="{3F5F53E9-9BD8-45D5-9220-AD1180AD7DB3}" presName="triangle2" presStyleLbl="node1" presStyleIdx="1" presStyleCnt="4" custLinFactNeighborX="1577" custLinFactNeighborY="-12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634EC-1D5C-4CB6-B64F-34096E46838B}" type="pres">
      <dgm:prSet presAssocID="{3F5F53E9-9BD8-45D5-9220-AD1180AD7DB3}" presName="triangle3" presStyleLbl="node1" presStyleIdx="2" presStyleCnt="4" custLinFactNeighborX="-3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6E18E-CE1E-4534-8288-2848CD47FEEF}" type="pres">
      <dgm:prSet presAssocID="{3F5F53E9-9BD8-45D5-9220-AD1180AD7DB3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8C22F-73A3-4F08-B5B2-F89E1439BC29}" type="presOf" srcId="{651A6662-9DF5-4D98-AD81-843E6449E44A}" destId="{85F634EC-1D5C-4CB6-B64F-34096E46838B}" srcOrd="0" destOrd="0" presId="urn:microsoft.com/office/officeart/2005/8/layout/pyramid4"/>
    <dgm:cxn modelId="{604C426E-CCFD-475C-A810-F1266A3D88FE}" type="presOf" srcId="{89D5A448-EB1B-4DBE-A33D-AE9AB416A9C4}" destId="{8E3D9345-1065-4A0B-8172-3F12C31A208B}" srcOrd="0" destOrd="0" presId="urn:microsoft.com/office/officeart/2005/8/layout/pyramid4"/>
    <dgm:cxn modelId="{7807EFDF-2CFD-4DE8-B072-522CFBA62FB2}" srcId="{3F5F53E9-9BD8-45D5-9220-AD1180AD7DB3}" destId="{8E849D71-8CF0-47FD-A320-93E035CCD82F}" srcOrd="0" destOrd="0" parTransId="{CA280149-FCCA-4886-9683-7759B94C770E}" sibTransId="{C256776F-D5CA-4961-B81A-C2700246C11F}"/>
    <dgm:cxn modelId="{EA5618AE-AD18-409E-B1D8-629663A43E14}" srcId="{3F5F53E9-9BD8-45D5-9220-AD1180AD7DB3}" destId="{89D5A448-EB1B-4DBE-A33D-AE9AB416A9C4}" srcOrd="1" destOrd="0" parTransId="{EDAD3E25-BB6B-4679-9C3C-A5A8ABC43130}" sibTransId="{5FD719E7-6F16-4483-A98A-79A1E10D7BA6}"/>
    <dgm:cxn modelId="{F19A9B21-CBC2-4BE4-9C78-8713EB498A5D}" type="presOf" srcId="{8E849D71-8CF0-47FD-A320-93E035CCD82F}" destId="{130E3FC2-4E01-44D9-9115-485D8A03AFB7}" srcOrd="0" destOrd="0" presId="urn:microsoft.com/office/officeart/2005/8/layout/pyramid4"/>
    <dgm:cxn modelId="{13529DC2-24D1-4EE7-BD09-193BCFEBEF5B}" srcId="{3F5F53E9-9BD8-45D5-9220-AD1180AD7DB3}" destId="{768D6613-AA33-4D75-B6E8-437764D3E661}" srcOrd="3" destOrd="0" parTransId="{18BCD1A0-A5F1-4DB4-9581-5134807D0B3A}" sibTransId="{889FD40C-EEA2-40EB-9B3D-8A92B6058CC0}"/>
    <dgm:cxn modelId="{0DF1EBD9-5B62-4DFE-B338-DE4EC91F68EA}" type="presOf" srcId="{768D6613-AA33-4D75-B6E8-437764D3E661}" destId="{0A86E18E-CE1E-4534-8288-2848CD47FEEF}" srcOrd="0" destOrd="0" presId="urn:microsoft.com/office/officeart/2005/8/layout/pyramid4"/>
    <dgm:cxn modelId="{0BB1D257-3BF3-49DB-ADCD-C9DE33FE8E93}" srcId="{3F5F53E9-9BD8-45D5-9220-AD1180AD7DB3}" destId="{651A6662-9DF5-4D98-AD81-843E6449E44A}" srcOrd="2" destOrd="0" parTransId="{CE73F681-4B56-4663-9806-F63C6697AFC9}" sibTransId="{418DB63A-0ADB-4642-BA89-F5B2FF887D50}"/>
    <dgm:cxn modelId="{E3077941-EF34-4926-A4F5-210473E0208E}" type="presOf" srcId="{3F5F53E9-9BD8-45D5-9220-AD1180AD7DB3}" destId="{7EBAC2DE-6309-4126-ADD3-D736642EAC50}" srcOrd="0" destOrd="0" presId="urn:microsoft.com/office/officeart/2005/8/layout/pyramid4"/>
    <dgm:cxn modelId="{0A63FF70-28AE-4275-9316-39A09799E622}" type="presParOf" srcId="{7EBAC2DE-6309-4126-ADD3-D736642EAC50}" destId="{130E3FC2-4E01-44D9-9115-485D8A03AFB7}" srcOrd="0" destOrd="0" presId="urn:microsoft.com/office/officeart/2005/8/layout/pyramid4"/>
    <dgm:cxn modelId="{B9CAB316-EBA8-46A3-A423-10376B616661}" type="presParOf" srcId="{7EBAC2DE-6309-4126-ADD3-D736642EAC50}" destId="{8E3D9345-1065-4A0B-8172-3F12C31A208B}" srcOrd="1" destOrd="0" presId="urn:microsoft.com/office/officeart/2005/8/layout/pyramid4"/>
    <dgm:cxn modelId="{82667925-3580-43BA-B62D-2529E6D8785E}" type="presParOf" srcId="{7EBAC2DE-6309-4126-ADD3-D736642EAC50}" destId="{85F634EC-1D5C-4CB6-B64F-34096E46838B}" srcOrd="2" destOrd="0" presId="urn:microsoft.com/office/officeart/2005/8/layout/pyramid4"/>
    <dgm:cxn modelId="{98B1E4AD-B55A-4D20-93BD-58D8868811E6}" type="presParOf" srcId="{7EBAC2DE-6309-4126-ADD3-D736642EAC50}" destId="{0A86E18E-CE1E-4534-8288-2848CD47FEEF}" srcOrd="3" destOrd="0" presId="urn:microsoft.com/office/officeart/2005/8/layout/pyramid4"/>
  </dgm:cxnLst>
  <dgm:bg>
    <a:noFill/>
  </dgm:bg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19EAC9-EE74-4DF0-B5EF-4D10E550CF0E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603224-73B0-43A4-91B6-5BD253868867}">
      <dgm:prSet phldrT="[Text]" custT="1"/>
      <dgm:spPr/>
      <dgm:t>
        <a:bodyPr/>
        <a:lstStyle/>
        <a:p>
          <a:r>
            <a:rPr lang="en-US" sz="4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rPr>
            <a:t>SEO</a:t>
          </a:r>
          <a:r>
            <a:rPr lang="en-US" sz="32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rPr>
            <a:t> </a:t>
          </a:r>
          <a:r>
            <a:rPr lang="en-US" sz="4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rPr>
            <a:t>Tools</a:t>
          </a:r>
          <a:endParaRPr lang="en-US" sz="3200" dirty="0">
            <a:latin typeface="Bahnschrift SemiBold" panose="020B0502040204020203" pitchFamily="34" charset="0"/>
          </a:endParaRPr>
        </a:p>
      </dgm:t>
    </dgm:pt>
    <dgm:pt modelId="{6FDEBCF5-6B43-45A2-A16B-1CE548B6B2B1}" type="parTrans" cxnId="{A9DE7AE3-B431-4EBA-A621-39AA7D6E356C}">
      <dgm:prSet/>
      <dgm:spPr/>
      <dgm:t>
        <a:bodyPr/>
        <a:lstStyle/>
        <a:p>
          <a:endParaRPr lang="en-US"/>
        </a:p>
      </dgm:t>
    </dgm:pt>
    <dgm:pt modelId="{FEBD50DA-F213-41DB-B7A2-93E7BEBA08F5}" type="sibTrans" cxnId="{A9DE7AE3-B431-4EBA-A621-39AA7D6E356C}">
      <dgm:prSet/>
      <dgm:spPr/>
      <dgm:t>
        <a:bodyPr/>
        <a:lstStyle/>
        <a:p>
          <a:endParaRPr lang="en-US"/>
        </a:p>
      </dgm:t>
    </dgm:pt>
    <dgm:pt modelId="{594B3AF5-9F67-4471-8143-AB7BC930EA7B}">
      <dgm:prSet phldrT="[Text]"/>
      <dgm:spPr/>
      <dgm:t>
        <a:bodyPr/>
        <a:lstStyle/>
        <a:p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Google Search Engine:</a:t>
          </a:r>
        </a:p>
        <a:p>
          <a:r>
            <a:rPr lang="en-US" dirty="0" smtClean="0"/>
            <a:t>Monitor indexing and traffic. </a:t>
          </a:r>
          <a:endParaRPr lang="en-US" dirty="0"/>
        </a:p>
      </dgm:t>
    </dgm:pt>
    <dgm:pt modelId="{7AE9D75A-2E38-485A-84F3-D0717BB4F0AE}" type="parTrans" cxnId="{514C92F4-C2D9-4B01-9BAF-C0BE53514C5D}">
      <dgm:prSet/>
      <dgm:spPr/>
      <dgm:t>
        <a:bodyPr/>
        <a:lstStyle/>
        <a:p>
          <a:endParaRPr lang="en-US"/>
        </a:p>
      </dgm:t>
    </dgm:pt>
    <dgm:pt modelId="{3737ED4F-A676-463A-9E5F-205669B7B714}" type="sibTrans" cxnId="{514C92F4-C2D9-4B01-9BAF-C0BE53514C5D}">
      <dgm:prSet/>
      <dgm:spPr/>
      <dgm:t>
        <a:bodyPr/>
        <a:lstStyle/>
        <a:p>
          <a:endParaRPr lang="en-US"/>
        </a:p>
      </dgm:t>
    </dgm:pt>
    <dgm:pt modelId="{AF9D77D5-C443-488A-AB5B-9B53B537836C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SEMrush</a:t>
          </a:r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:</a:t>
          </a:r>
        </a:p>
        <a:p>
          <a:r>
            <a:rPr lang="en-US" dirty="0" smtClean="0"/>
            <a:t>Perform SEO audits and competitor analysis.</a:t>
          </a:r>
          <a:endParaRPr lang="en-US" dirty="0"/>
        </a:p>
      </dgm:t>
    </dgm:pt>
    <dgm:pt modelId="{6477E647-D61A-466C-8FB8-949DE2E46A03}" type="parTrans" cxnId="{C0FD8878-8187-4E22-BB7F-31BD64D580F4}">
      <dgm:prSet/>
      <dgm:spPr/>
      <dgm:t>
        <a:bodyPr/>
        <a:lstStyle/>
        <a:p>
          <a:endParaRPr lang="en-US"/>
        </a:p>
      </dgm:t>
    </dgm:pt>
    <dgm:pt modelId="{8BA71177-A0D8-4C73-AE72-4389C8A5791F}" type="sibTrans" cxnId="{C0FD8878-8187-4E22-BB7F-31BD64D580F4}">
      <dgm:prSet/>
      <dgm:spPr/>
      <dgm:t>
        <a:bodyPr/>
        <a:lstStyle/>
        <a:p>
          <a:endParaRPr lang="en-US"/>
        </a:p>
      </dgm:t>
    </dgm:pt>
    <dgm:pt modelId="{14F097C4-C862-4804-84C9-56DD75C8D732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b="1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Ahrefs</a:t>
          </a:r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:</a:t>
          </a:r>
        </a:p>
        <a:p>
          <a:r>
            <a:rPr lang="en-US" dirty="0" smtClean="0"/>
            <a:t>Analyze backlinks and keywords.</a:t>
          </a:r>
          <a:endParaRPr lang="en-US" dirty="0"/>
        </a:p>
      </dgm:t>
    </dgm:pt>
    <dgm:pt modelId="{F446B9B9-BB60-4748-9B09-31DD25F90536}" type="parTrans" cxnId="{37D50E2F-D403-42EC-AB8F-92D7C394273F}">
      <dgm:prSet/>
      <dgm:spPr/>
      <dgm:t>
        <a:bodyPr/>
        <a:lstStyle/>
        <a:p>
          <a:endParaRPr lang="en-US"/>
        </a:p>
      </dgm:t>
    </dgm:pt>
    <dgm:pt modelId="{A136ECEF-AE68-4223-B502-E35D38BDB234}" type="sibTrans" cxnId="{37D50E2F-D403-42EC-AB8F-92D7C394273F}">
      <dgm:prSet/>
      <dgm:spPr/>
      <dgm:t>
        <a:bodyPr/>
        <a:lstStyle/>
        <a:p>
          <a:endParaRPr lang="en-US"/>
        </a:p>
      </dgm:t>
    </dgm:pt>
    <dgm:pt modelId="{1A73598C-1E78-4C0D-A2E3-04D129DD9B59}">
      <dgm:prSet phldrT="[Text]"/>
      <dgm:spPr/>
      <dgm:t>
        <a:bodyPr/>
        <a:lstStyle/>
        <a:p>
          <a:r>
            <a:rPr lang="en-US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   Google Analytics: </a:t>
          </a:r>
          <a:r>
            <a:rPr lang="en-US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Track Website performance and user behavior.</a:t>
          </a:r>
          <a:endParaRPr lang="en-US" dirty="0"/>
        </a:p>
      </dgm:t>
    </dgm:pt>
    <dgm:pt modelId="{07F11148-7E81-493E-84ED-AECB61441526}" type="parTrans" cxnId="{79332223-F38C-45CE-8C9F-821363E4CFEC}">
      <dgm:prSet/>
      <dgm:spPr/>
      <dgm:t>
        <a:bodyPr/>
        <a:lstStyle/>
        <a:p>
          <a:endParaRPr lang="en-US"/>
        </a:p>
      </dgm:t>
    </dgm:pt>
    <dgm:pt modelId="{60D70420-7879-472D-A28E-5DE1FC677847}" type="sibTrans" cxnId="{79332223-F38C-45CE-8C9F-821363E4CFEC}">
      <dgm:prSet/>
      <dgm:spPr/>
      <dgm:t>
        <a:bodyPr/>
        <a:lstStyle/>
        <a:p>
          <a:endParaRPr lang="en-US"/>
        </a:p>
      </dgm:t>
    </dgm:pt>
    <dgm:pt modelId="{87E0CE97-F0AE-4890-B58D-BE670C1213BB}" type="pres">
      <dgm:prSet presAssocID="{3F19EAC9-EE74-4DF0-B5EF-4D10E550CF0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97247F-A539-4C4A-93F6-A6982641049D}" type="pres">
      <dgm:prSet presAssocID="{CA603224-73B0-43A4-91B6-5BD25386886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BDB74-A257-4A98-AB3B-F359585FC2C6}" type="pres">
      <dgm:prSet presAssocID="{CA603224-73B0-43A4-91B6-5BD253868867}" presName="spNode" presStyleCnt="0"/>
      <dgm:spPr/>
    </dgm:pt>
    <dgm:pt modelId="{19154C1A-CA37-4BFF-B495-9FB02D6C5F29}" type="pres">
      <dgm:prSet presAssocID="{FEBD50DA-F213-41DB-B7A2-93E7BEBA08F5}" presName="sibTrans" presStyleLbl="sibTrans1D1" presStyleIdx="0" presStyleCnt="5"/>
      <dgm:spPr/>
      <dgm:t>
        <a:bodyPr/>
        <a:lstStyle/>
        <a:p>
          <a:endParaRPr lang="en-US"/>
        </a:p>
      </dgm:t>
    </dgm:pt>
    <dgm:pt modelId="{C4C80D87-2B8B-4A8C-8D63-84415AC5145E}" type="pres">
      <dgm:prSet presAssocID="{594B3AF5-9F67-4471-8143-AB7BC930EA7B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85F9C7-1CDB-41CE-B223-DFBFF2A6120F}" type="pres">
      <dgm:prSet presAssocID="{594B3AF5-9F67-4471-8143-AB7BC930EA7B}" presName="spNode" presStyleCnt="0"/>
      <dgm:spPr/>
    </dgm:pt>
    <dgm:pt modelId="{CCB3F857-E7C5-449B-8CB7-473DFE78B726}" type="pres">
      <dgm:prSet presAssocID="{3737ED4F-A676-463A-9E5F-205669B7B714}" presName="sibTrans" presStyleLbl="sibTrans1D1" presStyleIdx="1" presStyleCnt="5"/>
      <dgm:spPr/>
      <dgm:t>
        <a:bodyPr/>
        <a:lstStyle/>
        <a:p>
          <a:endParaRPr lang="en-US"/>
        </a:p>
      </dgm:t>
    </dgm:pt>
    <dgm:pt modelId="{42E341A7-1510-4E62-B3F7-A29960620637}" type="pres">
      <dgm:prSet presAssocID="{AF9D77D5-C443-488A-AB5B-9B53B537836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B843-5C40-410B-BC74-D8DFFD05FDD0}" type="pres">
      <dgm:prSet presAssocID="{AF9D77D5-C443-488A-AB5B-9B53B537836C}" presName="spNode" presStyleCnt="0"/>
      <dgm:spPr/>
    </dgm:pt>
    <dgm:pt modelId="{E04B6A27-687A-4A72-A663-5B0D8490991D}" type="pres">
      <dgm:prSet presAssocID="{8BA71177-A0D8-4C73-AE72-4389C8A5791F}" presName="sibTrans" presStyleLbl="sibTrans1D1" presStyleIdx="2" presStyleCnt="5"/>
      <dgm:spPr/>
      <dgm:t>
        <a:bodyPr/>
        <a:lstStyle/>
        <a:p>
          <a:endParaRPr lang="en-US"/>
        </a:p>
      </dgm:t>
    </dgm:pt>
    <dgm:pt modelId="{4CC0E33E-B4B3-4B45-9D48-3AD30A380042}" type="pres">
      <dgm:prSet presAssocID="{14F097C4-C862-4804-84C9-56DD75C8D73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05F9C-AE29-49D9-9759-783324BB8ABA}" type="pres">
      <dgm:prSet presAssocID="{14F097C4-C862-4804-84C9-56DD75C8D732}" presName="spNode" presStyleCnt="0"/>
      <dgm:spPr/>
    </dgm:pt>
    <dgm:pt modelId="{02D526FC-CB72-4351-B417-EC31CEF735F8}" type="pres">
      <dgm:prSet presAssocID="{A136ECEF-AE68-4223-B502-E35D38BDB234}" presName="sibTrans" presStyleLbl="sibTrans1D1" presStyleIdx="3" presStyleCnt="5"/>
      <dgm:spPr/>
      <dgm:t>
        <a:bodyPr/>
        <a:lstStyle/>
        <a:p>
          <a:endParaRPr lang="en-US"/>
        </a:p>
      </dgm:t>
    </dgm:pt>
    <dgm:pt modelId="{6FF8111E-AD83-49FF-9033-9AE54241C81C}" type="pres">
      <dgm:prSet presAssocID="{1A73598C-1E78-4C0D-A2E3-04D129DD9B5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1C415D-97EE-4B05-A5CB-69A847E1DD64}" type="pres">
      <dgm:prSet presAssocID="{1A73598C-1E78-4C0D-A2E3-04D129DD9B59}" presName="spNode" presStyleCnt="0"/>
      <dgm:spPr/>
    </dgm:pt>
    <dgm:pt modelId="{AD5DDEB6-4BC8-46A3-AD59-80D8C0BEA4F9}" type="pres">
      <dgm:prSet presAssocID="{60D70420-7879-472D-A28E-5DE1FC677847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37D50E2F-D403-42EC-AB8F-92D7C394273F}" srcId="{3F19EAC9-EE74-4DF0-B5EF-4D10E550CF0E}" destId="{14F097C4-C862-4804-84C9-56DD75C8D732}" srcOrd="3" destOrd="0" parTransId="{F446B9B9-BB60-4748-9B09-31DD25F90536}" sibTransId="{A136ECEF-AE68-4223-B502-E35D38BDB234}"/>
    <dgm:cxn modelId="{8BE4437F-4386-4808-ABD4-43A7EF1D642E}" type="presOf" srcId="{3F19EAC9-EE74-4DF0-B5EF-4D10E550CF0E}" destId="{87E0CE97-F0AE-4890-B58D-BE670C1213BB}" srcOrd="0" destOrd="0" presId="urn:microsoft.com/office/officeart/2005/8/layout/cycle6"/>
    <dgm:cxn modelId="{C0FD8878-8187-4E22-BB7F-31BD64D580F4}" srcId="{3F19EAC9-EE74-4DF0-B5EF-4D10E550CF0E}" destId="{AF9D77D5-C443-488A-AB5B-9B53B537836C}" srcOrd="2" destOrd="0" parTransId="{6477E647-D61A-466C-8FB8-949DE2E46A03}" sibTransId="{8BA71177-A0D8-4C73-AE72-4389C8A5791F}"/>
    <dgm:cxn modelId="{4C61A07D-DADA-4C0C-9EFC-833196796C23}" type="presOf" srcId="{AF9D77D5-C443-488A-AB5B-9B53B537836C}" destId="{42E341A7-1510-4E62-B3F7-A29960620637}" srcOrd="0" destOrd="0" presId="urn:microsoft.com/office/officeart/2005/8/layout/cycle6"/>
    <dgm:cxn modelId="{AFD45E19-039D-41B5-98BC-36197CE6CB5A}" type="presOf" srcId="{CA603224-73B0-43A4-91B6-5BD253868867}" destId="{CC97247F-A539-4C4A-93F6-A6982641049D}" srcOrd="0" destOrd="0" presId="urn:microsoft.com/office/officeart/2005/8/layout/cycle6"/>
    <dgm:cxn modelId="{A3E4DF54-470F-4718-8037-402C17B22580}" type="presOf" srcId="{60D70420-7879-472D-A28E-5DE1FC677847}" destId="{AD5DDEB6-4BC8-46A3-AD59-80D8C0BEA4F9}" srcOrd="0" destOrd="0" presId="urn:microsoft.com/office/officeart/2005/8/layout/cycle6"/>
    <dgm:cxn modelId="{79332223-F38C-45CE-8C9F-821363E4CFEC}" srcId="{3F19EAC9-EE74-4DF0-B5EF-4D10E550CF0E}" destId="{1A73598C-1E78-4C0D-A2E3-04D129DD9B59}" srcOrd="4" destOrd="0" parTransId="{07F11148-7E81-493E-84ED-AECB61441526}" sibTransId="{60D70420-7879-472D-A28E-5DE1FC677847}"/>
    <dgm:cxn modelId="{A59D5CA7-3E19-41E9-847F-B7079F5C24EB}" type="presOf" srcId="{1A73598C-1E78-4C0D-A2E3-04D129DD9B59}" destId="{6FF8111E-AD83-49FF-9033-9AE54241C81C}" srcOrd="0" destOrd="0" presId="urn:microsoft.com/office/officeart/2005/8/layout/cycle6"/>
    <dgm:cxn modelId="{35305EE4-44F3-4AFE-BE0D-FF4E1EA086D0}" type="presOf" srcId="{FEBD50DA-F213-41DB-B7A2-93E7BEBA08F5}" destId="{19154C1A-CA37-4BFF-B495-9FB02D6C5F29}" srcOrd="0" destOrd="0" presId="urn:microsoft.com/office/officeart/2005/8/layout/cycle6"/>
    <dgm:cxn modelId="{AE0980AD-6E3C-46F0-BFCD-542874233A0B}" type="presOf" srcId="{3737ED4F-A676-463A-9E5F-205669B7B714}" destId="{CCB3F857-E7C5-449B-8CB7-473DFE78B726}" srcOrd="0" destOrd="0" presId="urn:microsoft.com/office/officeart/2005/8/layout/cycle6"/>
    <dgm:cxn modelId="{570FB06D-AA8A-4753-A50A-1E4250EF65BF}" type="presOf" srcId="{14F097C4-C862-4804-84C9-56DD75C8D732}" destId="{4CC0E33E-B4B3-4B45-9D48-3AD30A380042}" srcOrd="0" destOrd="0" presId="urn:microsoft.com/office/officeart/2005/8/layout/cycle6"/>
    <dgm:cxn modelId="{379D0BF5-BADD-4728-9AA9-77AB7B760DD1}" type="presOf" srcId="{A136ECEF-AE68-4223-B502-E35D38BDB234}" destId="{02D526FC-CB72-4351-B417-EC31CEF735F8}" srcOrd="0" destOrd="0" presId="urn:microsoft.com/office/officeart/2005/8/layout/cycle6"/>
    <dgm:cxn modelId="{C825806D-703D-4D2A-B157-041D4B679444}" type="presOf" srcId="{594B3AF5-9F67-4471-8143-AB7BC930EA7B}" destId="{C4C80D87-2B8B-4A8C-8D63-84415AC5145E}" srcOrd="0" destOrd="0" presId="urn:microsoft.com/office/officeart/2005/8/layout/cycle6"/>
    <dgm:cxn modelId="{A9DE7AE3-B431-4EBA-A621-39AA7D6E356C}" srcId="{3F19EAC9-EE74-4DF0-B5EF-4D10E550CF0E}" destId="{CA603224-73B0-43A4-91B6-5BD253868867}" srcOrd="0" destOrd="0" parTransId="{6FDEBCF5-6B43-45A2-A16B-1CE548B6B2B1}" sibTransId="{FEBD50DA-F213-41DB-B7A2-93E7BEBA08F5}"/>
    <dgm:cxn modelId="{57008DF0-3E51-4795-B35B-1A01EAF8ED96}" type="presOf" srcId="{8BA71177-A0D8-4C73-AE72-4389C8A5791F}" destId="{E04B6A27-687A-4A72-A663-5B0D8490991D}" srcOrd="0" destOrd="0" presId="urn:microsoft.com/office/officeart/2005/8/layout/cycle6"/>
    <dgm:cxn modelId="{514C92F4-C2D9-4B01-9BAF-C0BE53514C5D}" srcId="{3F19EAC9-EE74-4DF0-B5EF-4D10E550CF0E}" destId="{594B3AF5-9F67-4471-8143-AB7BC930EA7B}" srcOrd="1" destOrd="0" parTransId="{7AE9D75A-2E38-485A-84F3-D0717BB4F0AE}" sibTransId="{3737ED4F-A676-463A-9E5F-205669B7B714}"/>
    <dgm:cxn modelId="{5DE9E562-E7E1-49CA-8F04-24AAB31C2B06}" type="presParOf" srcId="{87E0CE97-F0AE-4890-B58D-BE670C1213BB}" destId="{CC97247F-A539-4C4A-93F6-A6982641049D}" srcOrd="0" destOrd="0" presId="urn:microsoft.com/office/officeart/2005/8/layout/cycle6"/>
    <dgm:cxn modelId="{34C69C46-CBC9-4141-9923-2829C57272C6}" type="presParOf" srcId="{87E0CE97-F0AE-4890-B58D-BE670C1213BB}" destId="{6ECBDB74-A257-4A98-AB3B-F359585FC2C6}" srcOrd="1" destOrd="0" presId="urn:microsoft.com/office/officeart/2005/8/layout/cycle6"/>
    <dgm:cxn modelId="{6C4BB0EB-EE7B-4307-BD8C-AE5D8CFC5FB5}" type="presParOf" srcId="{87E0CE97-F0AE-4890-B58D-BE670C1213BB}" destId="{19154C1A-CA37-4BFF-B495-9FB02D6C5F29}" srcOrd="2" destOrd="0" presId="urn:microsoft.com/office/officeart/2005/8/layout/cycle6"/>
    <dgm:cxn modelId="{21C4D486-C376-472B-9BAD-6C5ABAD28C47}" type="presParOf" srcId="{87E0CE97-F0AE-4890-B58D-BE670C1213BB}" destId="{C4C80D87-2B8B-4A8C-8D63-84415AC5145E}" srcOrd="3" destOrd="0" presId="urn:microsoft.com/office/officeart/2005/8/layout/cycle6"/>
    <dgm:cxn modelId="{25A1BCD0-6E42-41CC-B7D0-3195DC3B623B}" type="presParOf" srcId="{87E0CE97-F0AE-4890-B58D-BE670C1213BB}" destId="{9A85F9C7-1CDB-41CE-B223-DFBFF2A6120F}" srcOrd="4" destOrd="0" presId="urn:microsoft.com/office/officeart/2005/8/layout/cycle6"/>
    <dgm:cxn modelId="{A86FD284-EB89-47B7-8228-D2CEE225A77B}" type="presParOf" srcId="{87E0CE97-F0AE-4890-B58D-BE670C1213BB}" destId="{CCB3F857-E7C5-449B-8CB7-473DFE78B726}" srcOrd="5" destOrd="0" presId="urn:microsoft.com/office/officeart/2005/8/layout/cycle6"/>
    <dgm:cxn modelId="{DF5E7B03-EFC9-41CC-AFD5-8806ADF33792}" type="presParOf" srcId="{87E0CE97-F0AE-4890-B58D-BE670C1213BB}" destId="{42E341A7-1510-4E62-B3F7-A29960620637}" srcOrd="6" destOrd="0" presId="urn:microsoft.com/office/officeart/2005/8/layout/cycle6"/>
    <dgm:cxn modelId="{DB7C8F48-80F6-495C-813F-087A6041FEB6}" type="presParOf" srcId="{87E0CE97-F0AE-4890-B58D-BE670C1213BB}" destId="{3C3AB843-5C40-410B-BC74-D8DFFD05FDD0}" srcOrd="7" destOrd="0" presId="urn:microsoft.com/office/officeart/2005/8/layout/cycle6"/>
    <dgm:cxn modelId="{3B599E70-73C2-410C-BBDB-31BD014E063F}" type="presParOf" srcId="{87E0CE97-F0AE-4890-B58D-BE670C1213BB}" destId="{E04B6A27-687A-4A72-A663-5B0D8490991D}" srcOrd="8" destOrd="0" presId="urn:microsoft.com/office/officeart/2005/8/layout/cycle6"/>
    <dgm:cxn modelId="{2CF9AFA6-5698-4EB5-BE0D-74B36DD722CF}" type="presParOf" srcId="{87E0CE97-F0AE-4890-B58D-BE670C1213BB}" destId="{4CC0E33E-B4B3-4B45-9D48-3AD30A380042}" srcOrd="9" destOrd="0" presId="urn:microsoft.com/office/officeart/2005/8/layout/cycle6"/>
    <dgm:cxn modelId="{E528D0E1-DDB0-4648-98F7-88919C9A9CB6}" type="presParOf" srcId="{87E0CE97-F0AE-4890-B58D-BE670C1213BB}" destId="{E9B05F9C-AE29-49D9-9759-783324BB8ABA}" srcOrd="10" destOrd="0" presId="urn:microsoft.com/office/officeart/2005/8/layout/cycle6"/>
    <dgm:cxn modelId="{C453325E-5E31-4B8A-86BB-5550B4DFC43E}" type="presParOf" srcId="{87E0CE97-F0AE-4890-B58D-BE670C1213BB}" destId="{02D526FC-CB72-4351-B417-EC31CEF735F8}" srcOrd="11" destOrd="0" presId="urn:microsoft.com/office/officeart/2005/8/layout/cycle6"/>
    <dgm:cxn modelId="{F04D3864-2DA9-4127-8FDD-B42D05FA8DBB}" type="presParOf" srcId="{87E0CE97-F0AE-4890-B58D-BE670C1213BB}" destId="{6FF8111E-AD83-49FF-9033-9AE54241C81C}" srcOrd="12" destOrd="0" presId="urn:microsoft.com/office/officeart/2005/8/layout/cycle6"/>
    <dgm:cxn modelId="{4C582E3F-CB3C-4A4E-9537-A2E97748E514}" type="presParOf" srcId="{87E0CE97-F0AE-4890-B58D-BE670C1213BB}" destId="{321C415D-97EE-4B05-A5CB-69A847E1DD64}" srcOrd="13" destOrd="0" presId="urn:microsoft.com/office/officeart/2005/8/layout/cycle6"/>
    <dgm:cxn modelId="{F4A49148-4A5D-40C2-9C4B-FE5B4F144813}" type="presParOf" srcId="{87E0CE97-F0AE-4890-B58D-BE670C1213BB}" destId="{AD5DDEB6-4BC8-46A3-AD59-80D8C0BEA4F9}" srcOrd="14" destOrd="0" presId="urn:microsoft.com/office/officeart/2005/8/layout/cycle6"/>
  </dgm:cxnLst>
  <dgm:bg>
    <a:gradFill>
      <a:gsLst>
        <a:gs pos="0">
          <a:schemeClr val="accent1">
            <a:lumMod val="5000"/>
            <a:lumOff val="95000"/>
          </a:schemeClr>
        </a:gs>
        <a:gs pos="2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317C2F-1558-440E-BCE4-8049F1189E48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5655FB-E553-48B2-AD47-D7B9706121B8}">
      <dgm:prSet phldrT="[Text]" custT="1"/>
      <dgm:spPr/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Quality content: </a:t>
          </a:r>
        </a:p>
        <a:p>
          <a:r>
            <a:rPr lang="en-US" sz="105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Regularly post valuable , relevant content.</a:t>
          </a:r>
          <a:endParaRPr lang="en-US" sz="1050" dirty="0"/>
        </a:p>
      </dgm:t>
    </dgm:pt>
    <dgm:pt modelId="{B569634F-7E98-4E7C-B2A4-36EC2264102F}" type="parTrans" cxnId="{338C5FC7-2305-404D-B145-0FADEF5DBF8F}">
      <dgm:prSet/>
      <dgm:spPr/>
      <dgm:t>
        <a:bodyPr/>
        <a:lstStyle/>
        <a:p>
          <a:endParaRPr lang="en-US"/>
        </a:p>
      </dgm:t>
    </dgm:pt>
    <dgm:pt modelId="{9D3BA238-72C4-468B-BEC0-189E41C1E114}" type="sibTrans" cxnId="{338C5FC7-2305-404D-B145-0FADEF5DBF8F}">
      <dgm:prSet/>
      <dgm:spPr/>
      <dgm:t>
        <a:bodyPr/>
        <a:lstStyle/>
        <a:p>
          <a:endParaRPr lang="en-US"/>
        </a:p>
      </dgm:t>
    </dgm:pt>
    <dgm:pt modelId="{9D1963DB-7AD0-4F53-9FD7-DDA0E81F197F}">
      <dgm:prSet phldrT="[Text]" custT="1"/>
      <dgm:spPr/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Responsive Design: </a:t>
          </a:r>
        </a:p>
        <a:p>
          <a:r>
            <a:rPr lang="en-US" sz="1200" dirty="0" smtClean="0"/>
            <a:t>Optimize for mobile and desktop devices</a:t>
          </a:r>
          <a:r>
            <a:rPr lang="en-US" sz="1100" dirty="0" smtClean="0"/>
            <a:t>.</a:t>
          </a:r>
          <a:endParaRPr lang="en-US" sz="1100" dirty="0"/>
        </a:p>
      </dgm:t>
    </dgm:pt>
    <dgm:pt modelId="{9CA85988-D85F-4132-ADE8-4B44019E2DBA}" type="parTrans" cxnId="{F41EE022-6CF2-4176-885E-B3C670A79FFE}">
      <dgm:prSet/>
      <dgm:spPr/>
      <dgm:t>
        <a:bodyPr/>
        <a:lstStyle/>
        <a:p>
          <a:endParaRPr lang="en-US"/>
        </a:p>
      </dgm:t>
    </dgm:pt>
    <dgm:pt modelId="{E603F002-4905-43B1-BFA7-49C985CB3437}" type="sibTrans" cxnId="{F41EE022-6CF2-4176-885E-B3C670A79FFE}">
      <dgm:prSet/>
      <dgm:spPr/>
      <dgm:t>
        <a:bodyPr/>
        <a:lstStyle/>
        <a:p>
          <a:endParaRPr lang="en-US"/>
        </a:p>
      </dgm:t>
    </dgm:pt>
    <dgm:pt modelId="{B7EF9E72-6B25-4FB1-9B6E-FAC80DF810C6}">
      <dgm:prSet phldrT="[Text]" custT="1"/>
      <dgm:spPr/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User Experience:</a:t>
          </a:r>
        </a:p>
        <a:p>
          <a:r>
            <a:rPr lang="en-US" sz="1200" dirty="0" smtClean="0"/>
            <a:t>Ensure an easy , seamless experience</a:t>
          </a:r>
          <a:r>
            <a:rPr lang="en-US" sz="1100" dirty="0" smtClean="0"/>
            <a:t>.</a:t>
          </a:r>
          <a:endParaRPr lang="en-US" sz="1100" dirty="0"/>
        </a:p>
      </dgm:t>
    </dgm:pt>
    <dgm:pt modelId="{685EE7E1-513F-42D7-A874-7DBFCBB85ED7}" type="parTrans" cxnId="{1C0A1031-1097-4965-BB12-53877F2489FA}">
      <dgm:prSet/>
      <dgm:spPr/>
      <dgm:t>
        <a:bodyPr/>
        <a:lstStyle/>
        <a:p>
          <a:endParaRPr lang="en-US"/>
        </a:p>
      </dgm:t>
    </dgm:pt>
    <dgm:pt modelId="{E7C5F4AC-3E68-457B-80C3-FB26D157BFAB}" type="sibTrans" cxnId="{1C0A1031-1097-4965-BB12-53877F2489FA}">
      <dgm:prSet/>
      <dgm:spPr/>
      <dgm:t>
        <a:bodyPr/>
        <a:lstStyle/>
        <a:p>
          <a:endParaRPr lang="en-US"/>
        </a:p>
      </dgm:t>
    </dgm:pt>
    <dgm:pt modelId="{CDBD66CF-7E4E-450C-B13A-BB97833F7E6B}">
      <dgm:prSet phldrT="[Text]" custT="1"/>
      <dgm:spPr/>
      <dgm:t>
        <a:bodyPr/>
        <a:lstStyle/>
        <a:p>
          <a:r>
            <a:rPr lang="en-US" sz="14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SEO Audits:</a:t>
          </a:r>
        </a:p>
        <a:p>
          <a:r>
            <a:rPr lang="en-US" sz="1200" dirty="0" smtClean="0"/>
            <a:t>Regularly review and optimize your website.</a:t>
          </a:r>
          <a:endParaRPr lang="en-US" sz="1200" dirty="0"/>
        </a:p>
      </dgm:t>
    </dgm:pt>
    <dgm:pt modelId="{FC370601-6BAA-40E3-A4D2-468407954198}" type="parTrans" cxnId="{99407540-0482-4690-B08B-A7825101BCB2}">
      <dgm:prSet/>
      <dgm:spPr/>
      <dgm:t>
        <a:bodyPr/>
        <a:lstStyle/>
        <a:p>
          <a:endParaRPr lang="en-US"/>
        </a:p>
      </dgm:t>
    </dgm:pt>
    <dgm:pt modelId="{C1779D8C-7598-4E51-929C-50238CD1AC30}" type="sibTrans" cxnId="{99407540-0482-4690-B08B-A7825101BCB2}">
      <dgm:prSet/>
      <dgm:spPr/>
      <dgm:t>
        <a:bodyPr/>
        <a:lstStyle/>
        <a:p>
          <a:endParaRPr lang="en-US"/>
        </a:p>
      </dgm:t>
    </dgm:pt>
    <dgm:pt modelId="{2B25ABCF-71EE-4759-B8AC-B05FD760CBA5}" type="pres">
      <dgm:prSet presAssocID="{CB317C2F-1558-440E-BCE4-8049F1189E48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98BCFA-65FE-47CB-AF07-0B4CE5C79D3A}" type="pres">
      <dgm:prSet presAssocID="{CB317C2F-1558-440E-BCE4-8049F1189E48}" presName="comp1" presStyleCnt="0"/>
      <dgm:spPr/>
    </dgm:pt>
    <dgm:pt modelId="{733029B1-7C4E-4342-A708-9B7B005BBFB9}" type="pres">
      <dgm:prSet presAssocID="{CB317C2F-1558-440E-BCE4-8049F1189E48}" presName="circle1" presStyleLbl="node1" presStyleIdx="0" presStyleCnt="4"/>
      <dgm:spPr/>
      <dgm:t>
        <a:bodyPr/>
        <a:lstStyle/>
        <a:p>
          <a:endParaRPr lang="en-US"/>
        </a:p>
      </dgm:t>
    </dgm:pt>
    <dgm:pt modelId="{A51CC935-EEF9-4E78-AB58-D12C68FE5436}" type="pres">
      <dgm:prSet presAssocID="{CB317C2F-1558-440E-BCE4-8049F1189E48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559807-105B-4524-B5DA-CA5734215D6B}" type="pres">
      <dgm:prSet presAssocID="{CB317C2F-1558-440E-BCE4-8049F1189E48}" presName="comp2" presStyleCnt="0"/>
      <dgm:spPr/>
    </dgm:pt>
    <dgm:pt modelId="{A7AA111C-3CC1-4BD6-BCE7-325A0239A414}" type="pres">
      <dgm:prSet presAssocID="{CB317C2F-1558-440E-BCE4-8049F1189E48}" presName="circle2" presStyleLbl="node1" presStyleIdx="1" presStyleCnt="4" custLinFactNeighborX="836" custLinFactNeighborY="-627"/>
      <dgm:spPr/>
      <dgm:t>
        <a:bodyPr/>
        <a:lstStyle/>
        <a:p>
          <a:endParaRPr lang="en-US"/>
        </a:p>
      </dgm:t>
    </dgm:pt>
    <dgm:pt modelId="{6C26CD2D-A693-4F97-A4FE-B1B577B5B647}" type="pres">
      <dgm:prSet presAssocID="{CB317C2F-1558-440E-BCE4-8049F1189E48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AA2D78-4FB5-4928-A654-9994D475787C}" type="pres">
      <dgm:prSet presAssocID="{CB317C2F-1558-440E-BCE4-8049F1189E48}" presName="comp3" presStyleCnt="0"/>
      <dgm:spPr/>
    </dgm:pt>
    <dgm:pt modelId="{FBA19F2E-0849-47E0-ACAD-34FF2F653A55}" type="pres">
      <dgm:prSet presAssocID="{CB317C2F-1558-440E-BCE4-8049F1189E48}" presName="circle3" presStyleLbl="node1" presStyleIdx="2" presStyleCnt="4"/>
      <dgm:spPr/>
      <dgm:t>
        <a:bodyPr/>
        <a:lstStyle/>
        <a:p>
          <a:endParaRPr lang="en-US"/>
        </a:p>
      </dgm:t>
    </dgm:pt>
    <dgm:pt modelId="{22BF54BC-6DCB-41D1-AAB8-421E00127B40}" type="pres">
      <dgm:prSet presAssocID="{CB317C2F-1558-440E-BCE4-8049F1189E48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532C20-3F35-4531-8621-1B0186DC97D2}" type="pres">
      <dgm:prSet presAssocID="{CB317C2F-1558-440E-BCE4-8049F1189E48}" presName="comp4" presStyleCnt="0"/>
      <dgm:spPr/>
    </dgm:pt>
    <dgm:pt modelId="{902E3B06-924E-4455-B498-BCE9A540DBCF}" type="pres">
      <dgm:prSet presAssocID="{CB317C2F-1558-440E-BCE4-8049F1189E48}" presName="circle4" presStyleLbl="node1" presStyleIdx="3" presStyleCnt="4"/>
      <dgm:spPr/>
      <dgm:t>
        <a:bodyPr/>
        <a:lstStyle/>
        <a:p>
          <a:endParaRPr lang="en-US"/>
        </a:p>
      </dgm:t>
    </dgm:pt>
    <dgm:pt modelId="{F1FD3643-7AC9-41CB-BE2A-1BBBB97E18E6}" type="pres">
      <dgm:prSet presAssocID="{CB317C2F-1558-440E-BCE4-8049F1189E48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0A1031-1097-4965-BB12-53877F2489FA}" srcId="{CB317C2F-1558-440E-BCE4-8049F1189E48}" destId="{B7EF9E72-6B25-4FB1-9B6E-FAC80DF810C6}" srcOrd="2" destOrd="0" parTransId="{685EE7E1-513F-42D7-A874-7DBFCBB85ED7}" sibTransId="{E7C5F4AC-3E68-457B-80C3-FB26D157BFAB}"/>
    <dgm:cxn modelId="{94B859CC-BC81-4CA1-B46D-9AEDCF43B96F}" type="presOf" srcId="{9D1963DB-7AD0-4F53-9FD7-DDA0E81F197F}" destId="{A7AA111C-3CC1-4BD6-BCE7-325A0239A414}" srcOrd="0" destOrd="0" presId="urn:microsoft.com/office/officeart/2005/8/layout/venn2"/>
    <dgm:cxn modelId="{9CFCDE36-6241-437D-992B-8C3F519DB9EF}" type="presOf" srcId="{DD5655FB-E553-48B2-AD47-D7B9706121B8}" destId="{733029B1-7C4E-4342-A708-9B7B005BBFB9}" srcOrd="0" destOrd="0" presId="urn:microsoft.com/office/officeart/2005/8/layout/venn2"/>
    <dgm:cxn modelId="{9EBC29E1-8486-4058-ADBF-5C65769CAC1D}" type="presOf" srcId="{CDBD66CF-7E4E-450C-B13A-BB97833F7E6B}" destId="{F1FD3643-7AC9-41CB-BE2A-1BBBB97E18E6}" srcOrd="1" destOrd="0" presId="urn:microsoft.com/office/officeart/2005/8/layout/venn2"/>
    <dgm:cxn modelId="{99407540-0482-4690-B08B-A7825101BCB2}" srcId="{CB317C2F-1558-440E-BCE4-8049F1189E48}" destId="{CDBD66CF-7E4E-450C-B13A-BB97833F7E6B}" srcOrd="3" destOrd="0" parTransId="{FC370601-6BAA-40E3-A4D2-468407954198}" sibTransId="{C1779D8C-7598-4E51-929C-50238CD1AC30}"/>
    <dgm:cxn modelId="{4C8801E0-2017-4A78-A04F-D318223B8071}" type="presOf" srcId="{CDBD66CF-7E4E-450C-B13A-BB97833F7E6B}" destId="{902E3B06-924E-4455-B498-BCE9A540DBCF}" srcOrd="0" destOrd="0" presId="urn:microsoft.com/office/officeart/2005/8/layout/venn2"/>
    <dgm:cxn modelId="{A0E69D12-2F9A-4A4A-9578-52CD1D28FF2F}" type="presOf" srcId="{CB317C2F-1558-440E-BCE4-8049F1189E48}" destId="{2B25ABCF-71EE-4759-B8AC-B05FD760CBA5}" srcOrd="0" destOrd="0" presId="urn:microsoft.com/office/officeart/2005/8/layout/venn2"/>
    <dgm:cxn modelId="{338C5FC7-2305-404D-B145-0FADEF5DBF8F}" srcId="{CB317C2F-1558-440E-BCE4-8049F1189E48}" destId="{DD5655FB-E553-48B2-AD47-D7B9706121B8}" srcOrd="0" destOrd="0" parTransId="{B569634F-7E98-4E7C-B2A4-36EC2264102F}" sibTransId="{9D3BA238-72C4-468B-BEC0-189E41C1E114}"/>
    <dgm:cxn modelId="{F41EE022-6CF2-4176-885E-B3C670A79FFE}" srcId="{CB317C2F-1558-440E-BCE4-8049F1189E48}" destId="{9D1963DB-7AD0-4F53-9FD7-DDA0E81F197F}" srcOrd="1" destOrd="0" parTransId="{9CA85988-D85F-4132-ADE8-4B44019E2DBA}" sibTransId="{E603F002-4905-43B1-BFA7-49C985CB3437}"/>
    <dgm:cxn modelId="{533AA311-D886-43BE-BC10-26DB016C9F97}" type="presOf" srcId="{9D1963DB-7AD0-4F53-9FD7-DDA0E81F197F}" destId="{6C26CD2D-A693-4F97-A4FE-B1B577B5B647}" srcOrd="1" destOrd="0" presId="urn:microsoft.com/office/officeart/2005/8/layout/venn2"/>
    <dgm:cxn modelId="{20CC12C8-4D12-4639-BF92-979A18F1481E}" type="presOf" srcId="{DD5655FB-E553-48B2-AD47-D7B9706121B8}" destId="{A51CC935-EEF9-4E78-AB58-D12C68FE5436}" srcOrd="1" destOrd="0" presId="urn:microsoft.com/office/officeart/2005/8/layout/venn2"/>
    <dgm:cxn modelId="{F70EBADE-9028-40F0-BDC8-1ECD89478631}" type="presOf" srcId="{B7EF9E72-6B25-4FB1-9B6E-FAC80DF810C6}" destId="{FBA19F2E-0849-47E0-ACAD-34FF2F653A55}" srcOrd="0" destOrd="0" presId="urn:microsoft.com/office/officeart/2005/8/layout/venn2"/>
    <dgm:cxn modelId="{205F3D28-B70B-4C49-BB5D-C9901533E920}" type="presOf" srcId="{B7EF9E72-6B25-4FB1-9B6E-FAC80DF810C6}" destId="{22BF54BC-6DCB-41D1-AAB8-421E00127B40}" srcOrd="1" destOrd="0" presId="urn:microsoft.com/office/officeart/2005/8/layout/venn2"/>
    <dgm:cxn modelId="{9AC2E15E-DAEC-48B5-888D-2E9C83CB1947}" type="presParOf" srcId="{2B25ABCF-71EE-4759-B8AC-B05FD760CBA5}" destId="{CA98BCFA-65FE-47CB-AF07-0B4CE5C79D3A}" srcOrd="0" destOrd="0" presId="urn:microsoft.com/office/officeart/2005/8/layout/venn2"/>
    <dgm:cxn modelId="{A2DA57A2-49B4-408C-99A4-1F48F9E5B061}" type="presParOf" srcId="{CA98BCFA-65FE-47CB-AF07-0B4CE5C79D3A}" destId="{733029B1-7C4E-4342-A708-9B7B005BBFB9}" srcOrd="0" destOrd="0" presId="urn:microsoft.com/office/officeart/2005/8/layout/venn2"/>
    <dgm:cxn modelId="{E8B9E4B6-0450-4A01-83F6-95D9072721D4}" type="presParOf" srcId="{CA98BCFA-65FE-47CB-AF07-0B4CE5C79D3A}" destId="{A51CC935-EEF9-4E78-AB58-D12C68FE5436}" srcOrd="1" destOrd="0" presId="urn:microsoft.com/office/officeart/2005/8/layout/venn2"/>
    <dgm:cxn modelId="{25592C21-E670-41CA-89BD-25B9CA89D9AF}" type="presParOf" srcId="{2B25ABCF-71EE-4759-B8AC-B05FD760CBA5}" destId="{3E559807-105B-4524-B5DA-CA5734215D6B}" srcOrd="1" destOrd="0" presId="urn:microsoft.com/office/officeart/2005/8/layout/venn2"/>
    <dgm:cxn modelId="{55B6B747-72E5-403E-AD35-3DB0298E7969}" type="presParOf" srcId="{3E559807-105B-4524-B5DA-CA5734215D6B}" destId="{A7AA111C-3CC1-4BD6-BCE7-325A0239A414}" srcOrd="0" destOrd="0" presId="urn:microsoft.com/office/officeart/2005/8/layout/venn2"/>
    <dgm:cxn modelId="{5D3EE5C9-0285-49E8-9292-55144397D8F0}" type="presParOf" srcId="{3E559807-105B-4524-B5DA-CA5734215D6B}" destId="{6C26CD2D-A693-4F97-A4FE-B1B577B5B647}" srcOrd="1" destOrd="0" presId="urn:microsoft.com/office/officeart/2005/8/layout/venn2"/>
    <dgm:cxn modelId="{C8577DAA-CB7E-4800-8E52-5E20C927524B}" type="presParOf" srcId="{2B25ABCF-71EE-4759-B8AC-B05FD760CBA5}" destId="{43AA2D78-4FB5-4928-A654-9994D475787C}" srcOrd="2" destOrd="0" presId="urn:microsoft.com/office/officeart/2005/8/layout/venn2"/>
    <dgm:cxn modelId="{F280CD1B-78AD-4BE5-BCF4-C043318E036E}" type="presParOf" srcId="{43AA2D78-4FB5-4928-A654-9994D475787C}" destId="{FBA19F2E-0849-47E0-ACAD-34FF2F653A55}" srcOrd="0" destOrd="0" presId="urn:microsoft.com/office/officeart/2005/8/layout/venn2"/>
    <dgm:cxn modelId="{14FAD783-4497-4736-9C17-0FE8A13DC0B0}" type="presParOf" srcId="{43AA2D78-4FB5-4928-A654-9994D475787C}" destId="{22BF54BC-6DCB-41D1-AAB8-421E00127B40}" srcOrd="1" destOrd="0" presId="urn:microsoft.com/office/officeart/2005/8/layout/venn2"/>
    <dgm:cxn modelId="{F7DFFAC1-9900-406B-8B3F-C8EF96767F5D}" type="presParOf" srcId="{2B25ABCF-71EE-4759-B8AC-B05FD760CBA5}" destId="{8B532C20-3F35-4531-8621-1B0186DC97D2}" srcOrd="3" destOrd="0" presId="urn:microsoft.com/office/officeart/2005/8/layout/venn2"/>
    <dgm:cxn modelId="{284726CE-865B-4C02-93BB-E7369AF02835}" type="presParOf" srcId="{8B532C20-3F35-4531-8621-1B0186DC97D2}" destId="{902E3B06-924E-4455-B498-BCE9A540DBCF}" srcOrd="0" destOrd="0" presId="urn:microsoft.com/office/officeart/2005/8/layout/venn2"/>
    <dgm:cxn modelId="{625CF347-993F-4615-AAD6-DC5C304C614A}" type="presParOf" srcId="{8B532C20-3F35-4531-8621-1B0186DC97D2}" destId="{F1FD3643-7AC9-41CB-BE2A-1BBBB97E18E6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24CBE1-FAA9-4AD6-922B-57BC14A81BB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8671B467-9018-4896-8397-6EB7D2F5B4A7}" type="pres">
      <dgm:prSet presAssocID="{5524CBE1-FAA9-4AD6-922B-57BC14A81BB2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1CA00C4A-BFE3-4F42-8504-2EA9DC523394}" type="presOf" srcId="{5524CBE1-FAA9-4AD6-922B-57BC14A81BB2}" destId="{8671B467-9018-4896-8397-6EB7D2F5B4A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93967F-67A1-4939-9066-24243DE8328F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8F7A7712-B3A2-412D-8265-91616BE61ADB}">
      <dgm:prSet phldrT="[Text]" custT="1"/>
      <dgm:spPr/>
      <dgm:t>
        <a:bodyPr/>
        <a:lstStyle/>
        <a:p>
          <a:r>
            <a:rPr lang="en-US" sz="28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SEO is a long- term strategy:</a:t>
          </a:r>
        </a:p>
        <a:p>
          <a:r>
            <a:rPr lang="en-US" sz="24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Result take time but last longer.</a:t>
          </a:r>
          <a:endParaRPr lang="en-US" sz="2400" b="1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gm:t>
    </dgm:pt>
    <dgm:pt modelId="{5F8FCB12-1E42-434A-9E5E-13FE2D455E3E}" type="parTrans" cxnId="{B73DD054-D7B6-435D-A901-47B8ED433639}">
      <dgm:prSet/>
      <dgm:spPr/>
      <dgm:t>
        <a:bodyPr/>
        <a:lstStyle/>
        <a:p>
          <a:endParaRPr lang="en-US"/>
        </a:p>
      </dgm:t>
    </dgm:pt>
    <dgm:pt modelId="{C71BB75F-EAD4-4332-A45B-EA37E2BA045B}" type="sibTrans" cxnId="{B73DD054-D7B6-435D-A901-47B8ED433639}">
      <dgm:prSet/>
      <dgm:spPr/>
      <dgm:t>
        <a:bodyPr/>
        <a:lstStyle/>
        <a:p>
          <a:endParaRPr lang="en-US"/>
        </a:p>
      </dgm:t>
    </dgm:pt>
    <dgm:pt modelId="{B0B5FFC1-3E54-4EC1-A567-BB089B8EEBE7}">
      <dgm:prSet phldrT="[Text]" custT="1"/>
      <dgm:spPr/>
      <dgm:t>
        <a:bodyPr/>
        <a:lstStyle/>
        <a:p>
          <a:r>
            <a:rPr lang="en-US" sz="28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Final Tips:</a:t>
          </a:r>
        </a:p>
        <a:p>
          <a:r>
            <a:rPr lang="en-US" sz="24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Consistency and patience lead to success in SEO.</a:t>
          </a:r>
          <a:endParaRPr lang="en-US" sz="2400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C14ACF6F-FF8E-4834-91D6-6B5F9FE0BD93}" type="parTrans" cxnId="{7A3B9664-3F1F-4B3C-BFC6-383663950056}">
      <dgm:prSet/>
      <dgm:spPr/>
      <dgm:t>
        <a:bodyPr/>
        <a:lstStyle/>
        <a:p>
          <a:endParaRPr lang="en-US"/>
        </a:p>
      </dgm:t>
    </dgm:pt>
    <dgm:pt modelId="{5709E34A-0C0B-412D-BAF6-0C018F6B4DEA}" type="sibTrans" cxnId="{7A3B9664-3F1F-4B3C-BFC6-383663950056}">
      <dgm:prSet/>
      <dgm:spPr/>
      <dgm:t>
        <a:bodyPr/>
        <a:lstStyle/>
        <a:p>
          <a:endParaRPr lang="en-US"/>
        </a:p>
      </dgm:t>
    </dgm:pt>
    <dgm:pt modelId="{15814C32-CC8F-4B9F-8EA1-62F2D69FE3F7}">
      <dgm:prSet phldrT="[Text]" custT="1"/>
      <dgm:spPr/>
      <dgm:t>
        <a:bodyPr/>
        <a:lstStyle/>
        <a:p>
          <a:r>
            <a:rPr lang="en-US" sz="28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Stay Updated:</a:t>
          </a:r>
        </a:p>
        <a:p>
          <a:r>
            <a:rPr lang="en-US" sz="2400" b="1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keep track of search engine algorithms changes.</a:t>
          </a:r>
          <a:endParaRPr lang="en-US" sz="2400" b="1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gm:t>
    </dgm:pt>
    <dgm:pt modelId="{5FDA4016-7D30-4479-A3E5-89BF85494447}" type="parTrans" cxnId="{0F6D3F9C-D5CD-400A-9451-4C67FFDF95A0}">
      <dgm:prSet/>
      <dgm:spPr/>
      <dgm:t>
        <a:bodyPr/>
        <a:lstStyle/>
        <a:p>
          <a:endParaRPr lang="en-US"/>
        </a:p>
      </dgm:t>
    </dgm:pt>
    <dgm:pt modelId="{8558A3B2-5334-46F7-B3A8-806D0548006D}" type="sibTrans" cxnId="{0F6D3F9C-D5CD-400A-9451-4C67FFDF95A0}">
      <dgm:prSet/>
      <dgm:spPr/>
      <dgm:t>
        <a:bodyPr/>
        <a:lstStyle/>
        <a:p>
          <a:endParaRPr lang="en-US"/>
        </a:p>
      </dgm:t>
    </dgm:pt>
    <dgm:pt modelId="{E27CEA2D-0410-4F81-AD09-69F2285063D3}" type="pres">
      <dgm:prSet presAssocID="{3893967F-67A1-4939-9066-24243DE8328F}" presName="compositeShape" presStyleCnt="0">
        <dgm:presLayoutVars>
          <dgm:chMax val="7"/>
          <dgm:dir/>
          <dgm:resizeHandles val="exact"/>
        </dgm:presLayoutVars>
      </dgm:prSet>
      <dgm:spPr/>
    </dgm:pt>
    <dgm:pt modelId="{E24594FC-7BB3-4829-96C5-B3002DEF63B6}" type="pres">
      <dgm:prSet presAssocID="{8F7A7712-B3A2-412D-8265-91616BE61ADB}" presName="circ1" presStyleLbl="vennNode1" presStyleIdx="0" presStyleCnt="3" custLinFactNeighborX="3740" custLinFactNeighborY="-6022"/>
      <dgm:spPr/>
      <dgm:t>
        <a:bodyPr/>
        <a:lstStyle/>
        <a:p>
          <a:endParaRPr lang="en-US"/>
        </a:p>
      </dgm:t>
    </dgm:pt>
    <dgm:pt modelId="{6285E7B6-C646-4564-A31E-178B43B9168A}" type="pres">
      <dgm:prSet presAssocID="{8F7A7712-B3A2-412D-8265-91616BE61AD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6350CE-B0C3-43A3-9C87-35D66248F6D8}" type="pres">
      <dgm:prSet presAssocID="{B0B5FFC1-3E54-4EC1-A567-BB089B8EEBE7}" presName="circ2" presStyleLbl="vennNode1" presStyleIdx="1" presStyleCnt="3" custLinFactNeighborX="19273" custLinFactNeighborY="5696"/>
      <dgm:spPr/>
      <dgm:t>
        <a:bodyPr/>
        <a:lstStyle/>
        <a:p>
          <a:endParaRPr lang="en-US"/>
        </a:p>
      </dgm:t>
    </dgm:pt>
    <dgm:pt modelId="{910A56C2-3E2E-4456-807B-7D03E99C3826}" type="pres">
      <dgm:prSet presAssocID="{B0B5FFC1-3E54-4EC1-A567-BB089B8EEBE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CEAD78-B6FF-4DC5-A582-FA74F9B30E4D}" type="pres">
      <dgm:prSet presAssocID="{15814C32-CC8F-4B9F-8EA1-62F2D69FE3F7}" presName="circ3" presStyleLbl="vennNode1" presStyleIdx="2" presStyleCnt="3" custLinFactNeighborX="4890" custLinFactNeighborY="4545"/>
      <dgm:spPr/>
      <dgm:t>
        <a:bodyPr/>
        <a:lstStyle/>
        <a:p>
          <a:endParaRPr lang="en-US"/>
        </a:p>
      </dgm:t>
    </dgm:pt>
    <dgm:pt modelId="{5119970A-7B47-444B-8409-40EA1EF98B73}" type="pres">
      <dgm:prSet presAssocID="{15814C32-CC8F-4B9F-8EA1-62F2D69FE3F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A42AB5-72A1-4D0A-854B-465FCF1C06A5}" type="presOf" srcId="{15814C32-CC8F-4B9F-8EA1-62F2D69FE3F7}" destId="{5119970A-7B47-444B-8409-40EA1EF98B73}" srcOrd="1" destOrd="0" presId="urn:microsoft.com/office/officeart/2005/8/layout/venn1"/>
    <dgm:cxn modelId="{DF1B1BCE-02EE-44CF-B02A-A2D207E34101}" type="presOf" srcId="{15814C32-CC8F-4B9F-8EA1-62F2D69FE3F7}" destId="{9ECEAD78-B6FF-4DC5-A582-FA74F9B30E4D}" srcOrd="0" destOrd="0" presId="urn:microsoft.com/office/officeart/2005/8/layout/venn1"/>
    <dgm:cxn modelId="{DF15FDD3-0D82-4FDA-B3D1-1DA1F9CE149A}" type="presOf" srcId="{8F7A7712-B3A2-412D-8265-91616BE61ADB}" destId="{E24594FC-7BB3-4829-96C5-B3002DEF63B6}" srcOrd="0" destOrd="0" presId="urn:microsoft.com/office/officeart/2005/8/layout/venn1"/>
    <dgm:cxn modelId="{FBE32230-CC3D-452F-B53E-0A67854ED48E}" type="presOf" srcId="{B0B5FFC1-3E54-4EC1-A567-BB089B8EEBE7}" destId="{376350CE-B0C3-43A3-9C87-35D66248F6D8}" srcOrd="0" destOrd="0" presId="urn:microsoft.com/office/officeart/2005/8/layout/venn1"/>
    <dgm:cxn modelId="{7A3B9664-3F1F-4B3C-BFC6-383663950056}" srcId="{3893967F-67A1-4939-9066-24243DE8328F}" destId="{B0B5FFC1-3E54-4EC1-A567-BB089B8EEBE7}" srcOrd="1" destOrd="0" parTransId="{C14ACF6F-FF8E-4834-91D6-6B5F9FE0BD93}" sibTransId="{5709E34A-0C0B-412D-BAF6-0C018F6B4DEA}"/>
    <dgm:cxn modelId="{F2B049F8-85DA-4D86-8C73-4755C6C8883F}" type="presOf" srcId="{3893967F-67A1-4939-9066-24243DE8328F}" destId="{E27CEA2D-0410-4F81-AD09-69F2285063D3}" srcOrd="0" destOrd="0" presId="urn:microsoft.com/office/officeart/2005/8/layout/venn1"/>
    <dgm:cxn modelId="{EA7A5F81-6A30-4EC8-88E0-08CD94003FB9}" type="presOf" srcId="{8F7A7712-B3A2-412D-8265-91616BE61ADB}" destId="{6285E7B6-C646-4564-A31E-178B43B9168A}" srcOrd="1" destOrd="0" presId="urn:microsoft.com/office/officeart/2005/8/layout/venn1"/>
    <dgm:cxn modelId="{47C62855-3DD8-4823-9951-507F3DA2D521}" type="presOf" srcId="{B0B5FFC1-3E54-4EC1-A567-BB089B8EEBE7}" destId="{910A56C2-3E2E-4456-807B-7D03E99C3826}" srcOrd="1" destOrd="0" presId="urn:microsoft.com/office/officeart/2005/8/layout/venn1"/>
    <dgm:cxn modelId="{B73DD054-D7B6-435D-A901-47B8ED433639}" srcId="{3893967F-67A1-4939-9066-24243DE8328F}" destId="{8F7A7712-B3A2-412D-8265-91616BE61ADB}" srcOrd="0" destOrd="0" parTransId="{5F8FCB12-1E42-434A-9E5E-13FE2D455E3E}" sibTransId="{C71BB75F-EAD4-4332-A45B-EA37E2BA045B}"/>
    <dgm:cxn modelId="{0F6D3F9C-D5CD-400A-9451-4C67FFDF95A0}" srcId="{3893967F-67A1-4939-9066-24243DE8328F}" destId="{15814C32-CC8F-4B9F-8EA1-62F2D69FE3F7}" srcOrd="2" destOrd="0" parTransId="{5FDA4016-7D30-4479-A3E5-89BF85494447}" sibTransId="{8558A3B2-5334-46F7-B3A8-806D0548006D}"/>
    <dgm:cxn modelId="{0C65F791-967F-44E9-B6A6-462462ADB1C6}" type="presParOf" srcId="{E27CEA2D-0410-4F81-AD09-69F2285063D3}" destId="{E24594FC-7BB3-4829-96C5-B3002DEF63B6}" srcOrd="0" destOrd="0" presId="urn:microsoft.com/office/officeart/2005/8/layout/venn1"/>
    <dgm:cxn modelId="{5F605391-8CBB-408E-8A9A-6B675BA72928}" type="presParOf" srcId="{E27CEA2D-0410-4F81-AD09-69F2285063D3}" destId="{6285E7B6-C646-4564-A31E-178B43B9168A}" srcOrd="1" destOrd="0" presId="urn:microsoft.com/office/officeart/2005/8/layout/venn1"/>
    <dgm:cxn modelId="{396B4997-E66B-4328-8584-D12B4A0392AA}" type="presParOf" srcId="{E27CEA2D-0410-4F81-AD09-69F2285063D3}" destId="{376350CE-B0C3-43A3-9C87-35D66248F6D8}" srcOrd="2" destOrd="0" presId="urn:microsoft.com/office/officeart/2005/8/layout/venn1"/>
    <dgm:cxn modelId="{70CF5727-7CD1-4042-AD09-7A3FB1EE31A5}" type="presParOf" srcId="{E27CEA2D-0410-4F81-AD09-69F2285063D3}" destId="{910A56C2-3E2E-4456-807B-7D03E99C3826}" srcOrd="3" destOrd="0" presId="urn:microsoft.com/office/officeart/2005/8/layout/venn1"/>
    <dgm:cxn modelId="{54FCDE45-5A28-4A96-A1F1-BE5BA8359A99}" type="presParOf" srcId="{E27CEA2D-0410-4F81-AD09-69F2285063D3}" destId="{9ECEAD78-B6FF-4DC5-A582-FA74F9B30E4D}" srcOrd="4" destOrd="0" presId="urn:microsoft.com/office/officeart/2005/8/layout/venn1"/>
    <dgm:cxn modelId="{2DB4F2F9-A175-4BBA-A05B-06449EFC0A3F}" type="presParOf" srcId="{E27CEA2D-0410-4F81-AD09-69F2285063D3}" destId="{5119970A-7B47-444B-8409-40EA1EF98B7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E3FC2-4E01-44D9-9115-485D8A03AFB7}">
      <dsp:nvSpPr>
        <dsp:cNvPr id="0" name=""/>
        <dsp:cNvSpPr/>
      </dsp:nvSpPr>
      <dsp:spPr>
        <a:xfrm>
          <a:off x="2717867" y="34191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SEO drives organic traffics</a:t>
          </a:r>
          <a:endParaRPr lang="en-US" sz="19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3395200" y="1388858"/>
        <a:ext cx="1354667" cy="1354666"/>
      </dsp:txXfrm>
    </dsp:sp>
    <dsp:sp modelId="{8E3D9345-1065-4A0B-8172-3F12C31A208B}">
      <dsp:nvSpPr>
        <dsp:cNvPr id="0" name=""/>
        <dsp:cNvSpPr/>
      </dsp:nvSpPr>
      <dsp:spPr>
        <a:xfrm>
          <a:off x="1397392" y="2675141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Higher ranking increases visibility</a:t>
          </a:r>
          <a:endParaRPr lang="en-US" sz="1900" b="1" kern="1200" cap="none" spc="0" dirty="0">
            <a:ln w="10160">
              <a:prstDash val="solid"/>
            </a:ln>
            <a:effectLst>
              <a:outerShdw blurRad="38100" dist="22860" dir="5400000" algn="tl" rotWithShape="0">
                <a:srgbClr val="000000">
                  <a:alpha val="30000"/>
                </a:srgbClr>
              </a:outerShdw>
            </a:effectLst>
          </a:endParaRPr>
        </a:p>
      </dsp:txBody>
      <dsp:txXfrm>
        <a:off x="2074725" y="4029808"/>
        <a:ext cx="1354667" cy="1354666"/>
      </dsp:txXfrm>
    </dsp:sp>
    <dsp:sp modelId="{85F634EC-1D5C-4CB6-B64F-34096E46838B}">
      <dsp:nvSpPr>
        <dsp:cNvPr id="0" name=""/>
        <dsp:cNvSpPr/>
      </dsp:nvSpPr>
      <dsp:spPr>
        <a:xfrm rot="10800000">
          <a:off x="2700798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Less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costly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than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paid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ads</a:t>
          </a:r>
          <a:endParaRPr lang="en-US" sz="1900" kern="1200" dirty="0"/>
        </a:p>
      </dsp:txBody>
      <dsp:txXfrm rot="10800000">
        <a:off x="3378131" y="2709333"/>
        <a:ext cx="1354667" cy="1354666"/>
      </dsp:txXfrm>
    </dsp:sp>
    <dsp:sp modelId="{0A86E18E-CE1E-4534-8288-2848CD47FEEF}">
      <dsp:nvSpPr>
        <dsp:cNvPr id="0" name=""/>
        <dsp:cNvSpPr/>
      </dsp:nvSpPr>
      <dsp:spPr>
        <a:xfrm>
          <a:off x="4064000" y="2709333"/>
          <a:ext cx="2709333" cy="2709333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Higher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ranks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mean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more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trust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for</a:t>
          </a:r>
          <a:r>
            <a:rPr lang="en-US" sz="1900" kern="1200" smtClean="0"/>
            <a:t> </a:t>
          </a:r>
          <a:r>
            <a:rPr lang="en-US" sz="1900" b="1" kern="1200" cap="none" spc="0" smtClean="0">
              <a:ln w="10160"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rPr>
            <a:t>user</a:t>
          </a:r>
          <a:endParaRPr lang="en-US" sz="1900" kern="1200" dirty="0"/>
        </a:p>
      </dsp:txBody>
      <dsp:txXfrm>
        <a:off x="4741333" y="4064000"/>
        <a:ext cx="1354667" cy="13546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7247F-A539-4C4A-93F6-A6982641049D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rPr>
            <a:t>SEO</a:t>
          </a:r>
          <a:r>
            <a:rPr lang="en-US" sz="32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rPr>
            <a:t> </a:t>
          </a:r>
          <a:r>
            <a:rPr lang="en-US" sz="40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ahnschrift SemiBold" panose="020B0502040204020203" pitchFamily="34" charset="0"/>
            </a:rPr>
            <a:t>Tools</a:t>
          </a:r>
          <a:endParaRPr lang="en-US" sz="3200" kern="1200" dirty="0">
            <a:latin typeface="Bahnschrift SemiBold" panose="020B0502040204020203" pitchFamily="34" charset="0"/>
          </a:endParaRPr>
        </a:p>
      </dsp:txBody>
      <dsp:txXfrm>
        <a:off x="3230487" y="59640"/>
        <a:ext cx="1667024" cy="1044029"/>
      </dsp:txXfrm>
    </dsp:sp>
    <dsp:sp modelId="{19154C1A-CA37-4BFF-B495-9FB02D6C5F29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212328" y="183458"/>
              </a:moveTo>
              <a:arcTo wR="2310126" hR="2310126" stAng="17579295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C80D87-2B8B-4A8C-8D63-84415AC5145E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Google Search Engine: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Monitor indexing and traffic. </a:t>
          </a:r>
          <a:endParaRPr lang="en-US" sz="1500" kern="1200" dirty="0"/>
        </a:p>
      </dsp:txBody>
      <dsp:txXfrm>
        <a:off x="5427548" y="1655898"/>
        <a:ext cx="1667024" cy="1044029"/>
      </dsp:txXfrm>
    </dsp:sp>
    <dsp:sp modelId="{CCB3F857-E7C5-449B-8CB7-473DFE78B726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7101" y="2189512"/>
              </a:moveTo>
              <a:arcTo wR="2310126" hR="2310126" stAng="21420430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341A7-1510-4E62-B3F7-A29960620637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r>
            <a:rPr lang="en-US" sz="1500" b="1" kern="1200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SEMrush</a:t>
          </a:r>
          <a:r>
            <a:rPr lang="en-US" sz="15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Perform SEO audits and competitor analysis.</a:t>
          </a:r>
          <a:endParaRPr lang="en-US" sz="1500" kern="1200" dirty="0"/>
        </a:p>
      </dsp:txBody>
      <dsp:txXfrm>
        <a:off x="4588345" y="4238698"/>
        <a:ext cx="1667024" cy="1044029"/>
      </dsp:txXfrm>
    </dsp:sp>
    <dsp:sp modelId="{E04B6A27-687A-4A72-A663-5B0D8490991D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768824" y="4574254"/>
              </a:moveTo>
              <a:arcTo wR="2310126" hR="2310126" stAng="4712834" swAng="137433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0E33E-B4B3-4B45-9D48-3AD30A380042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</a:t>
          </a:r>
          <a:r>
            <a:rPr lang="en-US" sz="1500" b="1" kern="1200" cap="none" spc="0" dirty="0" err="1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Ahrefs</a:t>
          </a:r>
          <a:r>
            <a:rPr lang="en-US" sz="15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:</a:t>
          </a: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Analyze backlinks and keywords.</a:t>
          </a:r>
          <a:endParaRPr lang="en-US" sz="1500" kern="1200" dirty="0"/>
        </a:p>
      </dsp:txBody>
      <dsp:txXfrm>
        <a:off x="1872629" y="4238698"/>
        <a:ext cx="1667024" cy="1044029"/>
      </dsp:txXfrm>
    </dsp:sp>
    <dsp:sp modelId="{02D526FC-CB72-4351-B417-EC31CEF735F8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85803" y="3588275"/>
              </a:moveTo>
              <a:arcTo wR="2310126" hR="2310126" stAng="8784456" swAng="21951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8111E-AD83-49FF-9033-9AE54241C81C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   Google Analytics: </a:t>
          </a:r>
          <a:r>
            <a:rPr lang="en-US" sz="1500" b="1" kern="1200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Track Website performance and user behavior.</a:t>
          </a:r>
          <a:endParaRPr lang="en-US" sz="1500" kern="1200" dirty="0"/>
        </a:p>
      </dsp:txBody>
      <dsp:txXfrm>
        <a:off x="1033427" y="1655898"/>
        <a:ext cx="1667024" cy="1044029"/>
      </dsp:txXfrm>
    </dsp:sp>
    <dsp:sp modelId="{AD5DDEB6-4BC8-46A3-AD59-80D8C0BEA4F9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02763" y="1006803"/>
              </a:moveTo>
              <a:arcTo wR="2310126" hR="2310126" stAng="12860714" swAng="195999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029B1-7C4E-4342-A708-9B7B005BBFB9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Quality content: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Regularly post valuable , relevant content.</a:t>
          </a:r>
          <a:endParaRPr lang="en-US" sz="1050" kern="1200" dirty="0"/>
        </a:p>
      </dsp:txBody>
      <dsp:txXfrm>
        <a:off x="3306470" y="270933"/>
        <a:ext cx="1515059" cy="812800"/>
      </dsp:txXfrm>
    </dsp:sp>
    <dsp:sp modelId="{A7AA111C-3CC1-4BD6-BCE7-325A0239A414}">
      <dsp:nvSpPr>
        <dsp:cNvPr id="0" name=""/>
        <dsp:cNvSpPr/>
      </dsp:nvSpPr>
      <dsp:spPr>
        <a:xfrm>
          <a:off x="1932773" y="1056553"/>
          <a:ext cx="4334933" cy="4334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Responsive Design: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Optimize for mobile and desktop devices</a:t>
          </a:r>
          <a:r>
            <a:rPr lang="en-US" sz="1100" kern="1200" dirty="0" smtClean="0"/>
            <a:t>.</a:t>
          </a:r>
          <a:endParaRPr lang="en-US" sz="1100" kern="1200" dirty="0"/>
        </a:p>
      </dsp:txBody>
      <dsp:txXfrm>
        <a:off x="3342710" y="1316649"/>
        <a:ext cx="1515059" cy="780288"/>
      </dsp:txXfrm>
    </dsp:sp>
    <dsp:sp modelId="{FBA19F2E-0849-47E0-ACAD-34FF2F653A55}">
      <dsp:nvSpPr>
        <dsp:cNvPr id="0" name=""/>
        <dsp:cNvSpPr/>
      </dsp:nvSpPr>
      <dsp:spPr>
        <a:xfrm>
          <a:off x="2438399" y="2167466"/>
          <a:ext cx="3251200" cy="32512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User Experience: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Ensure an easy , seamless experience</a:t>
          </a:r>
          <a:r>
            <a:rPr lang="en-US" sz="1100" kern="1200" dirty="0" smtClean="0"/>
            <a:t>.</a:t>
          </a:r>
          <a:endParaRPr lang="en-US" sz="1100" kern="1200" dirty="0"/>
        </a:p>
      </dsp:txBody>
      <dsp:txXfrm>
        <a:off x="3306470" y="2411306"/>
        <a:ext cx="1515059" cy="731520"/>
      </dsp:txXfrm>
    </dsp:sp>
    <dsp:sp modelId="{902E3B06-924E-4455-B498-BCE9A540DBCF}">
      <dsp:nvSpPr>
        <dsp:cNvPr id="0" name=""/>
        <dsp:cNvSpPr/>
      </dsp:nvSpPr>
      <dsp:spPr>
        <a:xfrm>
          <a:off x="2980266" y="3251200"/>
          <a:ext cx="2167466" cy="21674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SEO Audits: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Regularly review and optimize your website.</a:t>
          </a:r>
          <a:endParaRPr lang="en-US" sz="1200" kern="1200" dirty="0"/>
        </a:p>
      </dsp:txBody>
      <dsp:txXfrm>
        <a:off x="3297684" y="3793066"/>
        <a:ext cx="1532630" cy="10837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594FC-7BB3-4829-96C5-B3002DEF63B6}">
      <dsp:nvSpPr>
        <dsp:cNvPr id="0" name=""/>
        <dsp:cNvSpPr/>
      </dsp:nvSpPr>
      <dsp:spPr>
        <a:xfrm>
          <a:off x="2608041" y="0"/>
          <a:ext cx="3147338" cy="3147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SEO is a long- term strategy: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Result take time but last longer.</a:t>
          </a:r>
          <a:endParaRPr lang="en-US" sz="2400" b="1" kern="1200" cap="none" spc="0" dirty="0">
            <a:ln w="9525">
              <a:solidFill>
                <a:schemeClr val="bg1"/>
              </a:solidFill>
              <a:prstDash val="solid"/>
            </a:ln>
            <a:solidFill>
              <a:schemeClr val="accent5"/>
            </a:solidFill>
            <a:effectLst>
              <a:outerShdw blurRad="12700" dist="38100" dir="2700000" algn="tl" rotWithShape="0">
                <a:schemeClr val="accent5">
                  <a:lumMod val="60000"/>
                  <a:lumOff val="40000"/>
                </a:schemeClr>
              </a:outerShdw>
            </a:effectLst>
          </a:endParaRPr>
        </a:p>
      </dsp:txBody>
      <dsp:txXfrm>
        <a:off x="3027686" y="550784"/>
        <a:ext cx="2308047" cy="1416302"/>
      </dsp:txXfrm>
    </dsp:sp>
    <dsp:sp modelId="{376350CE-B0C3-43A3-9C87-35D66248F6D8}">
      <dsp:nvSpPr>
        <dsp:cNvPr id="0" name=""/>
        <dsp:cNvSpPr/>
      </dsp:nvSpPr>
      <dsp:spPr>
        <a:xfrm>
          <a:off x="4232581" y="2271328"/>
          <a:ext cx="3147338" cy="3147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Final Tips: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Consistency and patience lead to success in SEO.</a:t>
          </a:r>
          <a:endParaRPr lang="en-US" sz="24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5195142" y="3084391"/>
        <a:ext cx="1888402" cy="1731035"/>
      </dsp:txXfrm>
    </dsp:sp>
    <dsp:sp modelId="{9ECEAD78-B6FF-4DC5-A582-FA74F9B30E4D}">
      <dsp:nvSpPr>
        <dsp:cNvPr id="0" name=""/>
        <dsp:cNvSpPr/>
      </dsp:nvSpPr>
      <dsp:spPr>
        <a:xfrm>
          <a:off x="1508571" y="2262254"/>
          <a:ext cx="3147338" cy="314733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rPr>
            <a:t>Stay Updated: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50" dirty="0" smtClean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rPr>
            <a:t>keep track of search engine algorithms changes.</a:t>
          </a:r>
          <a:endParaRPr lang="en-US" sz="2400" b="1" kern="1200" cap="none" spc="50" dirty="0">
            <a:ln w="0"/>
            <a:solidFill>
              <a:schemeClr val="bg2"/>
            </a:solidFill>
            <a:effectLst>
              <a:innerShdw blurRad="63500" dist="50800" dir="13500000">
                <a:srgbClr val="000000">
                  <a:alpha val="50000"/>
                </a:srgbClr>
              </a:innerShdw>
            </a:effectLst>
          </a:endParaRPr>
        </a:p>
      </dsp:txBody>
      <dsp:txXfrm>
        <a:off x="1804945" y="3075316"/>
        <a:ext cx="1888402" cy="1731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35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2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1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1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8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7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B0EB0-D279-471B-8F95-FB54E0EBE0D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8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B0EB0-D279-471B-8F95-FB54E0EBE0D5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29137-846D-4EB6-8ADC-2330CE01D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5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1422" y="92917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INTRODUCTION OF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SEO</a:t>
            </a:r>
            <a:r>
              <a:rPr lang="en-US" dirty="0" smtClean="0">
                <a:latin typeface="Bahnschrift SemiBold" panose="020B0502040204020203" pitchFamily="34" charset="0"/>
              </a:rPr>
              <a:t/>
            </a:r>
            <a:br>
              <a:rPr lang="en-US" dirty="0" smtClean="0">
                <a:latin typeface="Bahnschrift SemiBold" panose="020B0502040204020203" pitchFamily="34" charset="0"/>
              </a:rPr>
            </a:br>
            <a:r>
              <a:rPr lang="en-US" sz="27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 Guide To Search Engine Optimization</a:t>
            </a: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/>
            </a:r>
            <a:b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en-US" sz="3600" dirty="0" smtClean="0"/>
              <a:t>     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3998" y="5531760"/>
            <a:ext cx="9144000" cy="1655762"/>
          </a:xfrm>
        </p:spPr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Presented By : </a:t>
            </a:r>
            <a:r>
              <a:rPr lang="en-US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Nalain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Fatima 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Rounded Rectangle 3"/>
          <p:cNvSpPr/>
          <p:nvPr/>
        </p:nvSpPr>
        <p:spPr>
          <a:xfrm rot="2338327">
            <a:off x="9190128" y="-1992595"/>
            <a:ext cx="1098190" cy="4207442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2338327">
            <a:off x="11652290" y="-563222"/>
            <a:ext cx="935084" cy="3326819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 rot="2338327">
            <a:off x="10709754" y="-1341710"/>
            <a:ext cx="1143514" cy="3105888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2338327">
            <a:off x="9293562" y="1338784"/>
            <a:ext cx="1025606" cy="1184448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2338327">
            <a:off x="7934257" y="-1593346"/>
            <a:ext cx="890848" cy="2979041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9" name="Rounded Rectangle 8"/>
          <p:cNvSpPr/>
          <p:nvPr/>
        </p:nvSpPr>
        <p:spPr>
          <a:xfrm rot="2338327">
            <a:off x="10199458" y="2348230"/>
            <a:ext cx="756127" cy="822261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338327">
            <a:off x="-303099" y="3431944"/>
            <a:ext cx="890848" cy="2979041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Rounded Rectangle 12"/>
          <p:cNvSpPr/>
          <p:nvPr/>
        </p:nvSpPr>
        <p:spPr>
          <a:xfrm rot="2338327">
            <a:off x="170046" y="3900393"/>
            <a:ext cx="1098190" cy="4207442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338327">
            <a:off x="713474" y="5781776"/>
            <a:ext cx="1143514" cy="3105888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2338327">
            <a:off x="2150086" y="4951397"/>
            <a:ext cx="1025606" cy="1184448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2338327">
            <a:off x="2227369" y="5748682"/>
            <a:ext cx="935084" cy="3326819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2338327">
            <a:off x="3608484" y="5267453"/>
            <a:ext cx="756127" cy="822261"/>
          </a:xfrm>
          <a:prstGeom prst="roundRect">
            <a:avLst>
              <a:gd name="adj" fmla="val 485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272" y="2583224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n-U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146942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</a:t>
            </a:r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What Is SEO?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046639" y="1684241"/>
            <a:ext cx="6911546" cy="5911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2159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284635" y="1859124"/>
            <a:ext cx="6444720" cy="254319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885107" y="1788971"/>
            <a:ext cx="2194560" cy="4754661"/>
            <a:chOff x="1753312" y="1715988"/>
            <a:chExt cx="2194560" cy="4754661"/>
          </a:xfrm>
        </p:grpSpPr>
        <p:grpSp>
          <p:nvGrpSpPr>
            <p:cNvPr id="17" name="Group 16"/>
            <p:cNvGrpSpPr/>
            <p:nvPr/>
          </p:nvGrpSpPr>
          <p:grpSpPr>
            <a:xfrm>
              <a:off x="1753312" y="4276089"/>
              <a:ext cx="2194560" cy="2194560"/>
              <a:chOff x="1937474" y="3848011"/>
              <a:chExt cx="2194560" cy="219456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37474" y="3848011"/>
                <a:ext cx="2194560" cy="21945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39700">
                  <a:prstClr val="black"/>
                </a:innerShdw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spc="50" dirty="0" smtClean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SEO stands for Search Engine Optimization</a:t>
                </a:r>
                <a:endParaRPr lang="en-US" sz="1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902080" y="4016228"/>
                <a:ext cx="265725" cy="233265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618066" y="1715988"/>
              <a:ext cx="549979" cy="514817"/>
              <a:chOff x="2434270" y="1728876"/>
              <a:chExt cx="549979" cy="51481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434270" y="1728876"/>
                <a:ext cx="549979" cy="51481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523458" y="1794868"/>
                <a:ext cx="371602" cy="3655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 flipH="1">
              <a:off x="2850592" y="2230805"/>
              <a:ext cx="33286" cy="20452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" idx="0"/>
              <a:endCxn id="8" idx="1"/>
            </p:cNvCxnSpPr>
            <p:nvPr/>
          </p:nvCxnSpPr>
          <p:spPr>
            <a:xfrm flipH="1">
              <a:off x="2756833" y="4276089"/>
              <a:ext cx="93759" cy="202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8" idx="7"/>
              <a:endCxn id="5" idx="0"/>
            </p:cNvCxnSpPr>
            <p:nvPr/>
          </p:nvCxnSpPr>
          <p:spPr>
            <a:xfrm flipH="1" flipV="1">
              <a:off x="2850592" y="4276089"/>
              <a:ext cx="94136" cy="2023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4327452" y="1714352"/>
            <a:ext cx="2194560" cy="4756297"/>
            <a:chOff x="4327452" y="1714352"/>
            <a:chExt cx="2194560" cy="4756297"/>
          </a:xfrm>
        </p:grpSpPr>
        <p:grpSp>
          <p:nvGrpSpPr>
            <p:cNvPr id="12" name="Group 11"/>
            <p:cNvGrpSpPr/>
            <p:nvPr/>
          </p:nvGrpSpPr>
          <p:grpSpPr>
            <a:xfrm>
              <a:off x="4327452" y="4276089"/>
              <a:ext cx="2194560" cy="2194560"/>
              <a:chOff x="4576625" y="3652025"/>
              <a:chExt cx="2194560" cy="219456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576625" y="3652025"/>
                <a:ext cx="2194560" cy="21945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39700">
                  <a:prstClr val="black"/>
                </a:innerShdw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spc="50" dirty="0" smtClean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Process of optimizing a website for higher search engine ranking</a:t>
                </a:r>
                <a:endParaRPr lang="en-US" sz="1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541042" y="3800292"/>
                <a:ext cx="265725" cy="233265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094561" y="1714352"/>
              <a:ext cx="549979" cy="514817"/>
              <a:chOff x="4853620" y="1686463"/>
              <a:chExt cx="549979" cy="51481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853620" y="1686463"/>
                <a:ext cx="549979" cy="51481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942808" y="1761082"/>
                <a:ext cx="371602" cy="3655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9" name="Straight Connector 28"/>
            <p:cNvCxnSpPr>
              <a:endCxn id="6" idx="0"/>
            </p:cNvCxnSpPr>
            <p:nvPr/>
          </p:nvCxnSpPr>
          <p:spPr>
            <a:xfrm>
              <a:off x="5401359" y="2223630"/>
              <a:ext cx="23373" cy="20524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9" idx="1"/>
            </p:cNvCxnSpPr>
            <p:nvPr/>
          </p:nvCxnSpPr>
          <p:spPr>
            <a:xfrm flipH="1">
              <a:off x="5330784" y="4273848"/>
              <a:ext cx="90066" cy="1846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9" idx="7"/>
            </p:cNvCxnSpPr>
            <p:nvPr/>
          </p:nvCxnSpPr>
          <p:spPr>
            <a:xfrm flipH="1" flipV="1">
              <a:off x="5420850" y="4264614"/>
              <a:ext cx="97829" cy="1939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927847" y="1728874"/>
            <a:ext cx="2194560" cy="4730300"/>
            <a:chOff x="6927847" y="1728874"/>
            <a:chExt cx="2194560" cy="4730300"/>
          </a:xfrm>
        </p:grpSpPr>
        <p:grpSp>
          <p:nvGrpSpPr>
            <p:cNvPr id="13" name="Group 12"/>
            <p:cNvGrpSpPr/>
            <p:nvPr/>
          </p:nvGrpSpPr>
          <p:grpSpPr>
            <a:xfrm>
              <a:off x="6927847" y="4264614"/>
              <a:ext cx="2194560" cy="2194560"/>
              <a:chOff x="7067980" y="3652025"/>
              <a:chExt cx="2194560" cy="219456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7067980" y="3652025"/>
                <a:ext cx="2194560" cy="219456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139700">
                  <a:prstClr val="black"/>
                </a:innerShdw>
                <a:reflection blurRad="6350" stA="50000" endA="300" endPos="90000" dir="5400000" sy="-100000" algn="bl" rotWithShape="0"/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spc="50" dirty="0" smtClean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Increase website traffic and improve visibility</a:t>
                </a:r>
                <a:endParaRPr lang="en-US" sz="16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032395" y="3799878"/>
                <a:ext cx="265725" cy="233265"/>
              </a:xfrm>
              <a:prstGeom prst="ellipse">
                <a:avLst/>
              </a:prstGeom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723847" y="1728874"/>
              <a:ext cx="549979" cy="514817"/>
              <a:chOff x="7822540" y="1721720"/>
              <a:chExt cx="549979" cy="51481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7822540" y="1721720"/>
                <a:ext cx="549979" cy="51481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911728" y="1796338"/>
                <a:ext cx="371602" cy="36558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0" name="Straight Connector 29"/>
            <p:cNvCxnSpPr>
              <a:stCxn id="22" idx="4"/>
              <a:endCxn id="7" idx="0"/>
            </p:cNvCxnSpPr>
            <p:nvPr/>
          </p:nvCxnSpPr>
          <p:spPr>
            <a:xfrm>
              <a:off x="7998837" y="2243691"/>
              <a:ext cx="26290" cy="20209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10" idx="1"/>
            </p:cNvCxnSpPr>
            <p:nvPr/>
          </p:nvCxnSpPr>
          <p:spPr>
            <a:xfrm flipH="1">
              <a:off x="7931177" y="4256028"/>
              <a:ext cx="97884" cy="190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0" idx="7"/>
            </p:cNvCxnSpPr>
            <p:nvPr/>
          </p:nvCxnSpPr>
          <p:spPr>
            <a:xfrm flipH="1" flipV="1">
              <a:off x="8019470" y="4237474"/>
              <a:ext cx="99602" cy="2091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1042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77" y="641988"/>
            <a:ext cx="10515600" cy="1325563"/>
          </a:xfrm>
        </p:spPr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Importance Of SEO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SemiBold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7982627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503374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8353025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314328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012177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4153548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450" y="169343"/>
            <a:ext cx="10515600" cy="1325563"/>
          </a:xfrm>
        </p:spPr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Types Of SEO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429500" y="501298"/>
            <a:ext cx="11451185" cy="83088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085791" y="29410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 rot="21253134">
            <a:off x="1333814" y="1790415"/>
            <a:ext cx="9343957" cy="12381472"/>
            <a:chOff x="1333924" y="1784657"/>
            <a:chExt cx="9343957" cy="12381472"/>
          </a:xfrm>
          <a:effectLst>
            <a:reflection blurRad="6350" stA="50000" endA="300" endPos="55000" dir="5400000" sy="-100000" algn="bl" rotWithShape="0"/>
          </a:effectLst>
        </p:grpSpPr>
        <p:sp>
          <p:nvSpPr>
            <p:cNvPr id="16" name="Rounded Rectangle 15"/>
            <p:cNvSpPr/>
            <p:nvPr/>
          </p:nvSpPr>
          <p:spPr>
            <a:xfrm rot="1495054">
              <a:off x="7583037" y="2671236"/>
              <a:ext cx="3094844" cy="3192047"/>
            </a:xfrm>
            <a:prstGeom prst="roundRect">
              <a:avLst>
                <a:gd name="adj" fmla="val 32376"/>
              </a:avLst>
            </a:prstGeom>
            <a:solidFill>
              <a:schemeClr val="accent1"/>
            </a:solidFill>
            <a:ln>
              <a:noFill/>
            </a:ln>
            <a:effectLst>
              <a:innerShdw blurRad="114300">
                <a:prstClr val="black"/>
              </a:innerShdw>
              <a:reflection blurRad="6350" stA="50000" endA="300" endPos="55000" dir="5400000" sy="-100000" algn="bl" rotWithShape="0"/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 </a:t>
              </a:r>
              <a:r>
                <a:rPr lang="en-US" sz="2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Technical SEO</a:t>
              </a:r>
            </a:p>
            <a:p>
              <a:pPr algn="ctr"/>
              <a:r>
                <a:rPr lang="en-US" b="1" spc="50" dirty="0" smtClean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 Enhancing site speed , structure, mobile  optimization.</a:t>
              </a:r>
            </a:p>
            <a:p>
              <a:pPr algn="ctr"/>
              <a:r>
                <a:rPr lang="en-US" sz="24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endPara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 rot="239425">
              <a:off x="1333924" y="1784657"/>
              <a:ext cx="9144185" cy="12381472"/>
              <a:chOff x="1333785" y="1788626"/>
              <a:chExt cx="9144185" cy="1238147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566269" y="1788626"/>
                <a:ext cx="8911701" cy="12381472"/>
                <a:chOff x="953159" y="1325920"/>
                <a:chExt cx="8838541" cy="11932880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3776384" y="1325920"/>
                  <a:ext cx="3069437" cy="3076396"/>
                </a:xfrm>
                <a:prstGeom prst="roundRect">
                  <a:avLst>
                    <a:gd name="adj" fmla="val 32376"/>
                  </a:avLst>
                </a:prstGeom>
                <a:solidFill>
                  <a:schemeClr val="accent1"/>
                </a:solidFill>
                <a:ln>
                  <a:noFill/>
                </a:ln>
                <a:effectLst>
                  <a:innerShdw blurRad="114300">
                    <a:prstClr val="black"/>
                  </a:innerShdw>
                  <a:reflection blurRad="6350" stA="50000" endA="300" endPos="55000" dir="5400000" sy="-100000" algn="bl" rotWithShape="0"/>
                </a:effec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 smtClean="0">
                      <a:ln w="9525">
                        <a:solidFill>
                          <a:schemeClr val="bg1"/>
                        </a:solidFill>
                        <a:prstDash val="solid"/>
                      </a:ln>
                      <a:solidFill>
                        <a:schemeClr val="accent5"/>
                      </a:solidFill>
                      <a:effectLst>
                        <a:outerShdw blurRad="12700" dist="38100" dir="2700000" algn="tl" rotWithShape="0">
                          <a:schemeClr val="accent5">
                            <a:lumMod val="60000"/>
                            <a:lumOff val="40000"/>
                          </a:schemeClr>
                        </a:outerShdw>
                      </a:effectLst>
                    </a:rPr>
                    <a:t>Off-Page SEO</a:t>
                  </a:r>
                </a:p>
                <a:p>
                  <a:pPr algn="ctr"/>
                  <a:r>
                    <a:rPr lang="en-US" b="1" spc="50" dirty="0" smtClean="0">
                      <a:ln w="0"/>
                      <a:solidFill>
                        <a:schemeClr val="bg2"/>
                      </a:solidFill>
                      <a:effectLst>
                        <a:innerShdw blurRad="63500" dist="50800" dir="13500000">
                          <a:srgbClr val="000000">
                            <a:alpha val="50000"/>
                          </a:srgbClr>
                        </a:innerShdw>
                      </a:effectLst>
                    </a:rPr>
                    <a:t>Building Backlinks, improving external .0  factors.</a:t>
                  </a:r>
                  <a:endParaRPr lang="en-US" b="1" spc="50" dirty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953159" y="3790950"/>
                  <a:ext cx="8686141" cy="931545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bg1">
                          <a:lumMod val="95000"/>
                        </a:schemeClr>
                      </a:solidFill>
                    </a:ln>
                  </a:endParaRPr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1105559" y="3943350"/>
                  <a:ext cx="8686141" cy="931545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  <p:sp>
            <p:nvSpPr>
              <p:cNvPr id="15" name="Rounded Rectangle 14"/>
              <p:cNvSpPr/>
              <p:nvPr/>
            </p:nvSpPr>
            <p:spPr>
              <a:xfrm rot="19984323">
                <a:off x="1333785" y="2258936"/>
                <a:ext cx="3094844" cy="3192047"/>
              </a:xfrm>
              <a:prstGeom prst="roundRect">
                <a:avLst>
                  <a:gd name="adj" fmla="val 32376"/>
                </a:avLst>
              </a:prstGeom>
              <a:solidFill>
                <a:schemeClr val="accent1"/>
              </a:solidFill>
              <a:ln>
                <a:noFill/>
              </a:ln>
              <a:effectLst>
                <a:innerShdw blurRad="114300">
                  <a:prstClr val="black"/>
                </a:innerShdw>
                <a:reflection blurRad="6350" stA="50000" endA="300" endPos="55000" dir="5400000" sy="-100000" algn="bl" rotWithShape="0"/>
              </a:effec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</a:rPr>
                  <a:t>On-Page SEO</a:t>
                </a:r>
              </a:p>
              <a:p>
                <a:pPr algn="ctr"/>
                <a:r>
                  <a:rPr lang="en-US" b="1" spc="50" dirty="0" smtClean="0">
                    <a:ln w="0"/>
                    <a:solidFill>
                      <a:schemeClr val="bg2"/>
                    </a:solidFill>
                    <a:effectLst>
                      <a:innerShdw blurRad="63500" dist="50800" dir="13500000">
                        <a:srgbClr val="000000">
                          <a:alpha val="50000"/>
                        </a:srgbClr>
                      </a:innerShdw>
                    </a:effectLst>
                  </a:rPr>
                  <a:t>Optimizing internal website elements(content , HTML Tags).</a:t>
                </a:r>
                <a:endParaRPr lang="en-US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338552">
            <a:off x="-408065" y="2392170"/>
            <a:ext cx="9734550" cy="257175"/>
          </a:xfrm>
          <a:prstGeom prst="rect">
            <a:avLst/>
          </a:prstGeom>
          <a:gradFill flip="none" rotWithShape="1">
            <a:gsLst>
              <a:gs pos="94680">
                <a:srgbClr val="6BA5D9"/>
              </a:gs>
              <a:gs pos="3000">
                <a:schemeClr val="accent1"/>
              </a:gs>
              <a:gs pos="5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/>
              </a:gs>
            </a:gsLst>
            <a:lin ang="5400000" scaled="1"/>
            <a:tileRect/>
          </a:gra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1206" y="1725622"/>
            <a:ext cx="470779" cy="67509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127000">
              <a:schemeClr val="bg1"/>
            </a:glow>
            <a:innerShdw blurRad="63500" dist="50800">
              <a:schemeClr val="tx1"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01" y="328239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Key Elements              Off-Page SEO        Technical</a:t>
            </a:r>
            <a:b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</a:br>
            <a:r>
              <a:rPr lang="en-US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of On- Page SEO           Techniques           SEO</a:t>
            </a:r>
            <a: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/>
            </a:r>
            <a:br>
              <a:rPr lang="en-US" sz="3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</a:br>
            <a:endParaRPr lang="en-US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419006" y="1934583"/>
            <a:ext cx="9734550" cy="25717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42000">
                <a:schemeClr val="accent1">
                  <a:lumMod val="45000"/>
                  <a:lumOff val="55000"/>
                </a:schemeClr>
              </a:gs>
              <a:gs pos="75000">
                <a:schemeClr val="accent1">
                  <a:lumMod val="45000"/>
                  <a:lumOff val="55000"/>
                </a:schemeClr>
              </a:gs>
              <a:gs pos="99000">
                <a:schemeClr val="accent1"/>
              </a:gs>
            </a:gsLst>
            <a:lin ang="5400000" scaled="1"/>
            <a:tileRect/>
          </a:gra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569257" y="1914234"/>
            <a:ext cx="150667" cy="2978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23404" y="2170675"/>
            <a:ext cx="881189" cy="1846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887931" y="1934583"/>
            <a:ext cx="2077302" cy="2403598"/>
          </a:xfrm>
          <a:custGeom>
            <a:avLst/>
            <a:gdLst>
              <a:gd name="connsiteX0" fmla="*/ 194656 w 1259492"/>
              <a:gd name="connsiteY0" fmla="*/ 0 h 2421802"/>
              <a:gd name="connsiteX1" fmla="*/ 1259492 w 1259492"/>
              <a:gd name="connsiteY1" fmla="*/ 0 h 2421802"/>
              <a:gd name="connsiteX2" fmla="*/ 1010499 w 1259492"/>
              <a:gd name="connsiteY2" fmla="*/ 248993 h 2421802"/>
              <a:gd name="connsiteX3" fmla="*/ 1010499 w 1259492"/>
              <a:gd name="connsiteY3" fmla="*/ 2411665 h 2421802"/>
              <a:gd name="connsiteX4" fmla="*/ 514194 w 1259492"/>
              <a:gd name="connsiteY4" fmla="*/ 2130423 h 2421802"/>
              <a:gd name="connsiteX5" fmla="*/ 0 w 1259492"/>
              <a:gd name="connsiteY5" fmla="*/ 2421802 h 2421802"/>
              <a:gd name="connsiteX6" fmla="*/ 0 w 1259492"/>
              <a:gd name="connsiteY6" fmla="*/ 194656 h 2421802"/>
              <a:gd name="connsiteX7" fmla="*/ 194656 w 1259492"/>
              <a:gd name="connsiteY7" fmla="*/ 0 h 242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492" h="2421802">
                <a:moveTo>
                  <a:pt x="194656" y="0"/>
                </a:moveTo>
                <a:lnTo>
                  <a:pt x="1259492" y="0"/>
                </a:lnTo>
                <a:cubicBezTo>
                  <a:pt x="1121977" y="0"/>
                  <a:pt x="1010499" y="111478"/>
                  <a:pt x="1010499" y="248993"/>
                </a:cubicBezTo>
                <a:lnTo>
                  <a:pt x="1010499" y="2411665"/>
                </a:lnTo>
                <a:lnTo>
                  <a:pt x="514194" y="2130423"/>
                </a:lnTo>
                <a:lnTo>
                  <a:pt x="0" y="2421802"/>
                </a:lnTo>
                <a:lnTo>
                  <a:pt x="0" y="194656"/>
                </a:lnTo>
                <a:cubicBezTo>
                  <a:pt x="0" y="87150"/>
                  <a:pt x="87150" y="0"/>
                  <a:pt x="194656" y="0"/>
                </a:cubicBezTo>
                <a:close/>
              </a:path>
            </a:pathLst>
          </a:custGeom>
          <a:solidFill>
            <a:schemeClr val="accent1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100" dirty="0" smtClean="0"/>
          </a:p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sz="1100" dirty="0"/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Use strategic</a:t>
            </a:r>
          </a:p>
          <a:p>
            <a:pPr algn="ctr"/>
            <a:r>
              <a:rPr lang="en-US" sz="1100" dirty="0" smtClean="0"/>
              <a:t> keywords in your</a:t>
            </a:r>
          </a:p>
          <a:p>
            <a:pPr algn="ctr"/>
            <a:r>
              <a:rPr lang="en-US" sz="1100" dirty="0" smtClean="0"/>
              <a:t>content</a:t>
            </a:r>
            <a:r>
              <a:rPr lang="en-US" sz="1400" dirty="0" smtClean="0"/>
              <a:t>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Optimize title tags</a:t>
            </a:r>
          </a:p>
          <a:p>
            <a:pPr algn="ctr"/>
            <a:r>
              <a:rPr lang="en-US" sz="1100" dirty="0"/>
              <a:t>a</a:t>
            </a:r>
            <a:r>
              <a:rPr lang="en-US" sz="1100" dirty="0" smtClean="0"/>
              <a:t>nd meta description.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High-quality ,</a:t>
            </a:r>
          </a:p>
          <a:p>
            <a:pPr algn="ctr"/>
            <a:r>
              <a:rPr lang="en-US" sz="1100" dirty="0" smtClean="0"/>
              <a:t> engaging content </a:t>
            </a:r>
          </a:p>
          <a:p>
            <a:pPr algn="ctr"/>
            <a:r>
              <a:rPr lang="en-US" sz="1100" dirty="0" smtClean="0"/>
              <a:t>is key.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Proper alt text</a:t>
            </a:r>
          </a:p>
          <a:p>
            <a:pPr algn="ctr"/>
            <a:r>
              <a:rPr lang="en-US" sz="1100" dirty="0" smtClean="0"/>
              <a:t>and file size</a:t>
            </a:r>
            <a:r>
              <a:rPr lang="en-US" sz="1200" dirty="0" smtClean="0"/>
              <a:t>.</a:t>
            </a:r>
          </a:p>
          <a:p>
            <a:pPr algn="ctr"/>
            <a:endParaRPr lang="en-US" sz="1600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779092" y="2191758"/>
            <a:ext cx="856658" cy="1858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3757673" y="1913066"/>
            <a:ext cx="2125308" cy="2403598"/>
          </a:xfrm>
          <a:custGeom>
            <a:avLst/>
            <a:gdLst>
              <a:gd name="connsiteX0" fmla="*/ 194656 w 1259492"/>
              <a:gd name="connsiteY0" fmla="*/ 0 h 2421802"/>
              <a:gd name="connsiteX1" fmla="*/ 1259492 w 1259492"/>
              <a:gd name="connsiteY1" fmla="*/ 0 h 2421802"/>
              <a:gd name="connsiteX2" fmla="*/ 1010499 w 1259492"/>
              <a:gd name="connsiteY2" fmla="*/ 248993 h 2421802"/>
              <a:gd name="connsiteX3" fmla="*/ 1010499 w 1259492"/>
              <a:gd name="connsiteY3" fmla="*/ 2411665 h 2421802"/>
              <a:gd name="connsiteX4" fmla="*/ 514194 w 1259492"/>
              <a:gd name="connsiteY4" fmla="*/ 2130423 h 2421802"/>
              <a:gd name="connsiteX5" fmla="*/ 0 w 1259492"/>
              <a:gd name="connsiteY5" fmla="*/ 2421802 h 2421802"/>
              <a:gd name="connsiteX6" fmla="*/ 0 w 1259492"/>
              <a:gd name="connsiteY6" fmla="*/ 194656 h 2421802"/>
              <a:gd name="connsiteX7" fmla="*/ 194656 w 1259492"/>
              <a:gd name="connsiteY7" fmla="*/ 0 h 242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492" h="2421802">
                <a:moveTo>
                  <a:pt x="194656" y="0"/>
                </a:moveTo>
                <a:lnTo>
                  <a:pt x="1259492" y="0"/>
                </a:lnTo>
                <a:cubicBezTo>
                  <a:pt x="1121977" y="0"/>
                  <a:pt x="1010499" y="111478"/>
                  <a:pt x="1010499" y="248993"/>
                </a:cubicBezTo>
                <a:lnTo>
                  <a:pt x="1010499" y="2411665"/>
                </a:lnTo>
                <a:lnTo>
                  <a:pt x="514194" y="2130423"/>
                </a:lnTo>
                <a:lnTo>
                  <a:pt x="0" y="2421802"/>
                </a:lnTo>
                <a:lnTo>
                  <a:pt x="0" y="194656"/>
                </a:lnTo>
                <a:cubicBezTo>
                  <a:pt x="0" y="87150"/>
                  <a:pt x="87150" y="0"/>
                  <a:pt x="194656" y="0"/>
                </a:cubicBezTo>
                <a:close/>
              </a:path>
            </a:pathLst>
          </a:custGeom>
          <a:solidFill>
            <a:schemeClr val="accent1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100" dirty="0" smtClean="0"/>
          </a:p>
          <a:p>
            <a:pPr algn="ctr"/>
            <a:endParaRPr lang="en-US" sz="1100" dirty="0"/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Quality backlinks</a:t>
            </a:r>
          </a:p>
          <a:p>
            <a:pPr algn="ctr"/>
            <a:r>
              <a:rPr lang="en-US" sz="1100" dirty="0" smtClean="0"/>
              <a:t> from authoritative</a:t>
            </a:r>
          </a:p>
          <a:p>
            <a:pPr algn="ctr"/>
            <a:r>
              <a:rPr lang="en-US" sz="1100" dirty="0" smtClean="0"/>
              <a:t> websites.</a:t>
            </a:r>
            <a:endParaRPr lang="en-US" sz="1400" dirty="0" smtClean="0"/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Promote your</a:t>
            </a:r>
          </a:p>
          <a:p>
            <a:pPr algn="ctr"/>
            <a:r>
              <a:rPr lang="en-US" sz="1100" dirty="0" smtClean="0"/>
              <a:t>Website on platforms</a:t>
            </a:r>
          </a:p>
          <a:p>
            <a:pPr algn="ctr"/>
            <a:r>
              <a:rPr lang="en-US" sz="1100" dirty="0" smtClean="0"/>
              <a:t> like Facebook ,Twitter.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Write articles for</a:t>
            </a:r>
          </a:p>
          <a:p>
            <a:pPr algn="ctr"/>
            <a:r>
              <a:rPr lang="en-US" sz="1100" dirty="0" smtClean="0"/>
              <a:t> other website.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Manage your </a:t>
            </a:r>
          </a:p>
          <a:p>
            <a:pPr algn="ctr"/>
            <a:r>
              <a:rPr lang="en-US" sz="1100" dirty="0" smtClean="0"/>
              <a:t>website’s online image</a:t>
            </a:r>
            <a:r>
              <a:rPr lang="en-US" sz="1200" dirty="0" smtClean="0"/>
              <a:t>.</a:t>
            </a:r>
          </a:p>
          <a:p>
            <a:pPr algn="ctr"/>
            <a:endParaRPr lang="en-US" sz="1600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713061" y="2191758"/>
            <a:ext cx="1125608" cy="18462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6880710" y="1913066"/>
            <a:ext cx="2223684" cy="2403598"/>
          </a:xfrm>
          <a:custGeom>
            <a:avLst/>
            <a:gdLst>
              <a:gd name="connsiteX0" fmla="*/ 194656 w 1259492"/>
              <a:gd name="connsiteY0" fmla="*/ 0 h 2421802"/>
              <a:gd name="connsiteX1" fmla="*/ 1259492 w 1259492"/>
              <a:gd name="connsiteY1" fmla="*/ 0 h 2421802"/>
              <a:gd name="connsiteX2" fmla="*/ 1010499 w 1259492"/>
              <a:gd name="connsiteY2" fmla="*/ 248993 h 2421802"/>
              <a:gd name="connsiteX3" fmla="*/ 1010499 w 1259492"/>
              <a:gd name="connsiteY3" fmla="*/ 2411665 h 2421802"/>
              <a:gd name="connsiteX4" fmla="*/ 514194 w 1259492"/>
              <a:gd name="connsiteY4" fmla="*/ 2130423 h 2421802"/>
              <a:gd name="connsiteX5" fmla="*/ 0 w 1259492"/>
              <a:gd name="connsiteY5" fmla="*/ 2421802 h 2421802"/>
              <a:gd name="connsiteX6" fmla="*/ 0 w 1259492"/>
              <a:gd name="connsiteY6" fmla="*/ 194656 h 2421802"/>
              <a:gd name="connsiteX7" fmla="*/ 194656 w 1259492"/>
              <a:gd name="connsiteY7" fmla="*/ 0 h 242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9492" h="2421802">
                <a:moveTo>
                  <a:pt x="194656" y="0"/>
                </a:moveTo>
                <a:lnTo>
                  <a:pt x="1259492" y="0"/>
                </a:lnTo>
                <a:cubicBezTo>
                  <a:pt x="1121977" y="0"/>
                  <a:pt x="1010499" y="111478"/>
                  <a:pt x="1010499" y="248993"/>
                </a:cubicBezTo>
                <a:lnTo>
                  <a:pt x="1010499" y="2411665"/>
                </a:lnTo>
                <a:lnTo>
                  <a:pt x="514194" y="2130423"/>
                </a:lnTo>
                <a:lnTo>
                  <a:pt x="0" y="2421802"/>
                </a:lnTo>
                <a:lnTo>
                  <a:pt x="0" y="194656"/>
                </a:lnTo>
                <a:cubicBezTo>
                  <a:pt x="0" y="87150"/>
                  <a:pt x="87150" y="0"/>
                  <a:pt x="194656" y="0"/>
                </a:cubicBezTo>
                <a:close/>
              </a:path>
            </a:pathLst>
          </a:custGeom>
          <a:solidFill>
            <a:schemeClr val="accent1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100" dirty="0" smtClean="0"/>
          </a:p>
          <a:p>
            <a:pPr marL="171450" indent="-171450" algn="ctr">
              <a:buFont typeface="Wingdings" panose="05000000000000000000" pitchFamily="2" charset="2"/>
              <a:buChar char="v"/>
            </a:pPr>
            <a:endParaRPr lang="en-US" sz="1100" dirty="0"/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Optimize loading </a:t>
            </a:r>
          </a:p>
          <a:p>
            <a:pPr algn="ctr"/>
            <a:r>
              <a:rPr lang="en-US" sz="1100" dirty="0"/>
              <a:t>t</a:t>
            </a:r>
            <a:r>
              <a:rPr lang="en-US" sz="1100" dirty="0" smtClean="0"/>
              <a:t>imes for a better user</a:t>
            </a:r>
          </a:p>
          <a:p>
            <a:pPr algn="ctr"/>
            <a:r>
              <a:rPr lang="en-US" sz="1100" dirty="0" smtClean="0"/>
              <a:t>experience</a:t>
            </a:r>
            <a:r>
              <a:rPr lang="en-US" sz="1400" dirty="0" smtClean="0"/>
              <a:t>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Ensure your website</a:t>
            </a:r>
          </a:p>
          <a:p>
            <a:pPr algn="ctr"/>
            <a:r>
              <a:rPr lang="en-US" sz="1100" dirty="0" smtClean="0"/>
              <a:t> works on mobile</a:t>
            </a:r>
          </a:p>
          <a:p>
            <a:pPr algn="ctr"/>
            <a:r>
              <a:rPr lang="en-US" sz="1100" dirty="0" smtClean="0"/>
              <a:t> devices. 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Helps search engines</a:t>
            </a:r>
          </a:p>
          <a:p>
            <a:pPr algn="ctr"/>
            <a:r>
              <a:rPr lang="en-US" sz="1100" dirty="0" smtClean="0"/>
              <a:t> index your site .</a:t>
            </a:r>
          </a:p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en-US" sz="1100" dirty="0" smtClean="0"/>
              <a:t>Directs search </a:t>
            </a:r>
          </a:p>
          <a:p>
            <a:pPr algn="ctr"/>
            <a:r>
              <a:rPr lang="en-US" sz="1100" dirty="0" smtClean="0"/>
              <a:t>engine crawlers on </a:t>
            </a:r>
          </a:p>
          <a:p>
            <a:pPr algn="ctr"/>
            <a:r>
              <a:rPr lang="en-US" sz="1100" dirty="0" smtClean="0"/>
              <a:t>what to index</a:t>
            </a:r>
            <a:r>
              <a:rPr lang="en-US" sz="1200" dirty="0" smtClean="0"/>
              <a:t>.</a:t>
            </a:r>
          </a:p>
          <a:p>
            <a:pPr algn="ctr"/>
            <a:endParaRPr lang="en-US" sz="1600" dirty="0" smtClean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470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16" grpId="0" animBg="1"/>
      <p:bldP spid="15" grpId="0" animBg="1"/>
      <p:bldP spid="24" grpId="0" animBg="1"/>
      <p:bldP spid="25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93021"/>
              </p:ext>
            </p:extLst>
          </p:nvPr>
        </p:nvGraphicFramePr>
        <p:xfrm>
          <a:off x="2190620" y="0"/>
          <a:ext cx="8128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8012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        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             White Hat SEO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     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          Black Hat SEO</a:t>
                      </a:r>
                      <a:endParaRPr lang="en-US" sz="2400" dirty="0"/>
                    </a:p>
                  </a:txBody>
                  <a:tcPr/>
                </a:tc>
              </a:tr>
              <a:tr h="812939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Ethical Approach: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White hat SEO follows the guidelines set by search engines like Google. It focuses on improving the user experience and ensuring that the website complies with all ethical practices.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Unethical Approach: 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Black hat SEO involves using techniques that manipulate search engine algorithms to gain quick rankings. These methods violate search engine guidelines.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30425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Techniques Used: 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includes strategies like quality content creation, keyword optimization, building quality backlinks, mobile-friendliness, improving website load speed, etc.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Techniques Used: 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includes practices like keyword stuffing, cloaking (showing different content to users and search engines), link farming, buying backlinks, and content scraping.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1763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Long-term Results: 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results of white hat SEO are sustainable and long-lasting, as the methods align with search engine standards. It builds trust and authority for the website over time.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Short-term Results: 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Black hat techniques can lead to fast results, but they’re risky and unsustainable. The website may rank well initially, but it can be penalized or banned by search engines.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3711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Risk Level: 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 risk. Websites using white hat techniques are less likely to be penalized by search engines.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Risk Level: </a:t>
                      </a:r>
                      <a:r>
                        <a:rPr lang="en-US" sz="18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 risk. If search engines detect black hat practices, the website may be penalized, losing all rankings, or even removed from search results.</a:t>
                      </a:r>
                      <a:endParaRPr lang="en-US" sz="1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03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242506180"/>
              </p:ext>
            </p:extLst>
          </p:nvPr>
        </p:nvGraphicFramePr>
        <p:xfrm>
          <a:off x="1525007" y="36658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426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7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SEO Best Practices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SemiBold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21448803"/>
              </p:ext>
            </p:extLst>
          </p:nvPr>
        </p:nvGraphicFramePr>
        <p:xfrm>
          <a:off x="2122534" y="132624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51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ahnschrift SemiBold" panose="020B0502040204020203" pitchFamily="34" charset="0"/>
              </a:rPr>
              <a:t>Conclusion</a:t>
            </a:r>
            <a:endParaRPr lang="en-US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Bahnschrift SemiBold" panose="020B0502040204020203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867396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05257108"/>
              </p:ext>
            </p:extLst>
          </p:nvPr>
        </p:nvGraphicFramePr>
        <p:xfrm>
          <a:off x="1923358" y="116328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446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570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Wingdings</vt:lpstr>
      <vt:lpstr>Office Theme</vt:lpstr>
      <vt:lpstr>INTRODUCTION OF SEO A Guide To Search Engine Optimization       </vt:lpstr>
      <vt:lpstr>                       What Is SEO?</vt:lpstr>
      <vt:lpstr>Importance Of SEO</vt:lpstr>
      <vt:lpstr>Types Of SEO</vt:lpstr>
      <vt:lpstr>Key Elements              Off-Page SEO        Technical of On- Page SEO           Techniques           SEO </vt:lpstr>
      <vt:lpstr>PowerPoint Presentation</vt:lpstr>
      <vt:lpstr>PowerPoint Presentation</vt:lpstr>
      <vt:lpstr>SEO Best Practices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SEO A Guide To Search Engine Optimization</dc:title>
  <dc:creator>Mubashir Raza</dc:creator>
  <cp:lastModifiedBy>Mubashir Raza</cp:lastModifiedBy>
  <cp:revision>40</cp:revision>
  <dcterms:created xsi:type="dcterms:W3CDTF">2025-02-16T20:21:25Z</dcterms:created>
  <dcterms:modified xsi:type="dcterms:W3CDTF">2025-02-18T07:15:47Z</dcterms:modified>
</cp:coreProperties>
</file>