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7" r:id="rId6"/>
    <p:sldId id="260" r:id="rId7"/>
    <p:sldId id="262" r:id="rId8"/>
    <p:sldId id="263" r:id="rId9"/>
    <p:sldId id="266" r:id="rId10"/>
    <p:sldId id="268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A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CDB87-2EF1-093A-5C90-A3B847C1761B}" v="33" dt="2024-12-03T18:04:55.149"/>
    <p1510:client id="{62325F5E-2812-58F8-3A3E-034FC3F1F7C9}" v="13" dt="2024-12-02T10:39:02.507"/>
    <p1510:client id="{71E8CD3C-2695-EA75-B569-45156E73C8CC}" v="149" dt="2024-12-02T03:33:18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8611-3A6E-AE42-8360-2DF4692054F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B8D87-94EE-D44F-A0E1-DFBC4B84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https://www.inetsoft.com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https://i.pinimg.com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https://miro.medium.com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5627" y="677668"/>
            <a:ext cx="8229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txBody>
          <a:bodyPr wrap="square" rtlCol="0" anchor="ctr"/>
          <a:lstStyle/>
          <a:p>
            <a:pPr algn="ctr"/>
            <a:r>
              <a:rPr lang="en-US" sz="3000" b="1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HR </a:t>
            </a:r>
            <a:r>
              <a:rPr lang="en-IN" sz="3000" b="1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Analytics</a:t>
            </a:r>
            <a:r>
              <a:rPr lang="en-US" sz="3000" b="1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 </a:t>
            </a:r>
            <a:r>
              <a:rPr lang="en-IN" sz="3000" b="1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Dashboard</a:t>
            </a:r>
            <a:r>
              <a:rPr lang="en-US" sz="3000" b="1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 Using Power Bi</a:t>
            </a:r>
            <a:endParaRPr lang="en-US" sz="3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1A5B1-A873-420C-F139-0AB7021ECF94}"/>
              </a:ext>
            </a:extLst>
          </p:cNvPr>
          <p:cNvSpPr txBox="1"/>
          <p:nvPr/>
        </p:nvSpPr>
        <p:spPr>
          <a:xfrm>
            <a:off x="6295987" y="3819501"/>
            <a:ext cx="284801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b="1"/>
              <a:t>PRESENTED BY :</a:t>
            </a:r>
          </a:p>
          <a:p>
            <a:pPr algn="l"/>
            <a:r>
              <a:rPr lang="en-IN" b="1"/>
              <a:t>KAVYA NALAMOTHU</a:t>
            </a:r>
            <a:endParaRPr lang="en-US" b="1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A26D5BA-C3BA-9FB4-25C7-98FEF7DAE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2237009"/>
            <a:ext cx="4457700" cy="27717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11B44BD-87E7-C0DF-3E5E-099587027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59147" cy="514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688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2</a:t>
            </a:r>
            <a:endParaRPr lang="en-US" sz="160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solidFill>
            <a:srgbClr val="6EA6CF"/>
          </a:solidFill>
          <a:ln/>
        </p:spPr>
        <p:txBody>
          <a:bodyPr wrap="square" rtlCol="0" anchor="ctr"/>
          <a:lstStyle/>
          <a:p>
            <a:pPr algn="ctr"/>
            <a:r>
              <a:rPr lang="en-US" sz="2400" b="1" u="sng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Importance of Tracking Attrition Rates</a:t>
            </a:r>
            <a:endParaRPr lang="en-US" sz="2400" u="sng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Tracking attrition rates is essential for organizations to maintain workforce stability and productivity.</a:t>
            </a:r>
            <a:endParaRPr lang="en-US" sz="2000"/>
          </a:p>
          <a:p>
            <a:pPr marL="342900" indent="-342900">
              <a:buSzPct val="100000"/>
              <a:buChar char="•"/>
            </a:pPr>
            <a:endParaRPr lang="en-US" sz="2000"/>
          </a:p>
          <a:p>
            <a:pPr marL="342900" indent="-342900">
              <a:buSzPct val="100000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High attrition rates can indicate underlying issues such as employee dissatisfaction or ineffective management.</a:t>
            </a:r>
            <a:endParaRPr lang="en-US" sz="2000"/>
          </a:p>
          <a:p>
            <a:pPr marL="342900" indent="-342900">
              <a:buSzPct val="100000"/>
              <a:buChar char="•"/>
            </a:pPr>
            <a:endParaRPr lang="en-US" sz="2000"/>
          </a:p>
          <a:p>
            <a:pPr marL="342900" indent="-342900">
              <a:buSzPct val="100000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By analyzing attrition data, organizations can improve retention strategies and overall employee engagement.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1</a:t>
            </a:r>
            <a:endParaRPr lang="en-US" sz="1600"/>
          </a:p>
        </p:txBody>
      </p:sp>
      <p:sp>
        <p:nvSpPr>
          <p:cNvPr id="7" name="Text 3"/>
          <p:cNvSpPr/>
          <p:nvPr/>
        </p:nvSpPr>
        <p:spPr>
          <a:xfrm>
            <a:off x="580987" y="121979"/>
            <a:ext cx="7982026" cy="906721"/>
          </a:xfrm>
          <a:prstGeom prst="rect">
            <a:avLst/>
          </a:prstGeom>
          <a:solidFill>
            <a:srgbClr val="6EA6CF"/>
          </a:solidFill>
          <a:ln/>
        </p:spPr>
        <p:txBody>
          <a:bodyPr wrap="square" rtlCol="0" anchor="ctr"/>
          <a:lstStyle/>
          <a:p>
            <a:pPr algn="ctr"/>
            <a:r>
              <a:rPr lang="en-US" sz="2400" b="1" u="sng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Introduction to HR </a:t>
            </a:r>
            <a:r>
              <a:rPr lang="en-IN" sz="2400" b="1" u="sng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dataset</a:t>
            </a:r>
            <a:endParaRPr lang="en-US" sz="2400" u="sng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7574346" cy="112132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 algn="just">
              <a:buSzPct val="100000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 pitchFamily="34" charset="-122"/>
                <a:cs typeface="Times New Roman"/>
              </a:rPr>
              <a:t>HR attrition data refers to the metrics and analytics related to employee turnover within an organization.</a:t>
            </a:r>
            <a:endParaRPr lang="en-US" sz="2000">
              <a:latin typeface="Times New Roman"/>
              <a:cs typeface="Times New Roman"/>
            </a:endParaRPr>
          </a:p>
          <a:p>
            <a:pPr algn="just">
              <a:buSzPct val="100000"/>
            </a:pPr>
            <a:endParaRPr lang="en-US" sz="2000">
              <a:solidFill>
                <a:srgbClr val="222222"/>
              </a:solidFill>
              <a:latin typeface="Times New Roman" pitchFamily="34" charset="-122"/>
              <a:ea typeface="Times New Roman" pitchFamily="34" charset="-122"/>
              <a:cs typeface="Times New Roman"/>
            </a:endParaRPr>
          </a:p>
          <a:p>
            <a:pPr marL="342900" indent="-342900" algn="just">
              <a:buSzPct val="100000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 pitchFamily="34" charset="-122"/>
                <a:cs typeface="Times New Roman"/>
              </a:rPr>
              <a:t>Understanding attrition rates helps organizations identify trends and potential issues within their workforce.</a:t>
            </a:r>
            <a:endParaRPr lang="en-US" sz="2000">
              <a:latin typeface="Times New Roman"/>
              <a:cs typeface="Times New Roman"/>
            </a:endParaRPr>
          </a:p>
          <a:p>
            <a:pPr algn="just">
              <a:buSzPct val="100000"/>
            </a:pPr>
            <a:endParaRPr lang="en-US" sz="2000">
              <a:solidFill>
                <a:srgbClr val="222222"/>
              </a:solidFill>
              <a:latin typeface="Times New Roman"/>
              <a:ea typeface="Calibri" panose="020F0502020204030204"/>
              <a:cs typeface="Times New Roman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26BE93E-28A9-0B6E-6ADA-70DF952C7B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14" t="14487" r="-403" b="12097"/>
          <a:stretch/>
        </p:blipFill>
        <p:spPr>
          <a:xfrm>
            <a:off x="2686972" y="2695366"/>
            <a:ext cx="3627185" cy="16876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5FCC2BD-8C6B-94E5-13A3-82F76BCE1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12" t="17576" r="13510" b="13131"/>
          <a:stretch/>
        </p:blipFill>
        <p:spPr>
          <a:xfrm>
            <a:off x="0" y="1"/>
            <a:ext cx="9155547" cy="51319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5FE323A-1B61-8E4B-BA99-73683F45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21" t="18551" r="13901" b="12898"/>
          <a:stretch/>
        </p:blipFill>
        <p:spPr>
          <a:xfrm>
            <a:off x="0" y="0"/>
            <a:ext cx="9130378" cy="51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2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IN" sz="1600">
                <a:solidFill>
                  <a:srgbClr val="1B558E"/>
                </a:solidFill>
                <a:latin typeface="Times New Roman" pitchFamily="34" charset="0"/>
                <a:cs typeface="Times New Roman" pitchFamily="34" charset="-120"/>
              </a:rPr>
              <a:t>3</a:t>
            </a:r>
            <a:endParaRPr lang="en-US" sz="160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solidFill>
            <a:srgbClr val="6EA6CF"/>
          </a:solidFill>
          <a:ln/>
        </p:spPr>
        <p:txBody>
          <a:bodyPr wrap="square" rtlCol="0" anchor="ctr"/>
          <a:lstStyle/>
          <a:p>
            <a:pPr algn="ctr"/>
            <a:r>
              <a:rPr lang="en-US" sz="2400" b="1" u="sng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Key Metrics in Attrition Analysis</a:t>
            </a:r>
            <a:endParaRPr lang="en-US" sz="2400" u="sng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Key metrics include overall attrition rate</a:t>
            </a:r>
            <a:r>
              <a:rPr lang="en-IN" sz="200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 </a:t>
            </a:r>
            <a:r>
              <a:rPr lang="en-US" sz="200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and demographic breakdowns.</a:t>
            </a:r>
            <a:endParaRPr lang="en-US" sz="2000"/>
          </a:p>
          <a:p>
            <a:pPr marL="342900" indent="-342900">
              <a:buSzPct val="100000"/>
              <a:buChar char="•"/>
            </a:pPr>
            <a:endParaRPr lang="en-US" sz="2000"/>
          </a:p>
          <a:p>
            <a:pPr marL="342900" indent="-342900">
              <a:buSzPct val="100000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Analyzing these metrics allows organizations to pinpoint specific areas of concern.</a:t>
            </a:r>
            <a:endParaRPr lang="en-US" sz="2000"/>
          </a:p>
          <a:p>
            <a:pPr marL="342900" indent="-342900">
              <a:buSzPct val="100000"/>
              <a:buChar char="•"/>
            </a:pPr>
            <a:endParaRPr lang="en-US" sz="2000"/>
          </a:p>
          <a:p>
            <a:pPr marL="342900" indent="-342900">
              <a:buSzPct val="100000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Power BI dashboards can visualize these metrics for easier interpretation and decision-making.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IN" sz="1600">
                <a:solidFill>
                  <a:srgbClr val="1B558E"/>
                </a:solidFill>
                <a:latin typeface="Times New Roman" pitchFamily="34" charset="0"/>
                <a:cs typeface="Times New Roman" pitchFamily="34" charset="-120"/>
              </a:rPr>
              <a:t>4</a:t>
            </a:r>
            <a:endParaRPr lang="en-US" sz="160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solidFill>
            <a:srgbClr val="6EA6CF"/>
          </a:solidFill>
          <a:ln/>
        </p:spPr>
        <p:txBody>
          <a:bodyPr wrap="square" rtlCol="0" anchor="ctr"/>
          <a:lstStyle/>
          <a:p>
            <a:pPr algn="ctr"/>
            <a:r>
              <a:rPr lang="en-US" sz="2400" b="1" u="sng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Analyzing Factors Influencing Attrition</a:t>
            </a:r>
            <a:endParaRPr lang="en-US" sz="2400" u="sng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961623" cy="277260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 algn="just">
              <a:buSzPct val="100000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 pitchFamily="34" charset="-122"/>
                <a:cs typeface="Times New Roman"/>
              </a:rPr>
              <a:t>Factors influencing attrition may include work environment, </a:t>
            </a:r>
            <a:r>
              <a:rPr lang="en-IN" sz="2000">
                <a:solidFill>
                  <a:srgbClr val="222222"/>
                </a:solidFill>
                <a:latin typeface="Times New Roman"/>
                <a:ea typeface="Times New Roman" pitchFamily="34" charset="-122"/>
                <a:cs typeface="Times New Roman"/>
              </a:rPr>
              <a:t>salary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 pitchFamily="34" charset="-122"/>
                <a:cs typeface="Times New Roman"/>
              </a:rPr>
              <a:t>, and career advancement opportunities.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 algn="just">
              <a:buSzPct val="100000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 pitchFamily="34" charset="-122"/>
                <a:cs typeface="Times New Roman"/>
              </a:rPr>
              <a:t>Power BI allows for correlation analysis, helping to understand the relationship between these factors and attrition rates.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 algn="just">
              <a:buSzPct val="100000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Identifying these factors enables organizations to implement targeted interventions to reduce turnover.</a:t>
            </a:r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Picture 5" descr="matically generated">
            <a:extLst>
              <a:ext uri="{FF2B5EF4-FFF2-40B4-BE49-F238E27FC236}">
                <a16:creationId xmlns:a16="http://schemas.microsoft.com/office/drawing/2014/main" id="{D9427789-7E65-F193-09C7-F11106E2E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45" y="1288472"/>
            <a:ext cx="3870783" cy="3086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IN" sz="1600">
                <a:solidFill>
                  <a:srgbClr val="1B558E"/>
                </a:solidFill>
                <a:latin typeface="Times New Roman" pitchFamily="34" charset="0"/>
                <a:cs typeface="Times New Roman" pitchFamily="34" charset="-120"/>
              </a:rPr>
              <a:t>5</a:t>
            </a:r>
            <a:endParaRPr lang="en-US" sz="160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solidFill>
            <a:srgbClr val="6EA6CF"/>
          </a:solidFill>
          <a:ln/>
        </p:spPr>
        <p:txBody>
          <a:bodyPr wrap="square" rtlCol="0" anchor="ctr"/>
          <a:lstStyle/>
          <a:p>
            <a:pPr algn="ctr"/>
            <a:r>
              <a:rPr lang="en-US" sz="2400" b="1" u="sng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Predictive Analytics in Attrition Management</a:t>
            </a:r>
            <a:endParaRPr lang="en-US" sz="2400" u="sng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5820432" cy="288509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 algn="just">
              <a:buSzPct val="100000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Predictive analytics in Power BI can forecast future attrition trends based on historical data.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342900" indent="-342900" algn="just">
              <a:buSzPct val="100000"/>
              <a:buChar char="•"/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342900" indent="-342900" algn="just">
              <a:buSzPct val="100000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By leveraging machine learning algorithms, organizations can identify employees at risk of leaving.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342900" indent="-342900" algn="just">
              <a:buSzPct val="100000"/>
              <a:buChar char="•"/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342900" indent="-342900" algn="just">
              <a:buSzPct val="100000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Proactive measures can then be taken to engage at-risk employees and enhance retention.</a:t>
            </a:r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D7A0C-CBA1-3755-B65D-AB18712F6B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81" b="-267"/>
          <a:stretch/>
        </p:blipFill>
        <p:spPr>
          <a:xfrm>
            <a:off x="6404742" y="1660438"/>
            <a:ext cx="2596386" cy="18521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IN" sz="1600">
                <a:solidFill>
                  <a:srgbClr val="1B558E"/>
                </a:solidFill>
                <a:latin typeface="Times New Roman" pitchFamily="34" charset="0"/>
                <a:cs typeface="Times New Roman" pitchFamily="34" charset="-120"/>
              </a:rPr>
              <a:t>6</a:t>
            </a:r>
            <a:endParaRPr lang="en-US" sz="160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solidFill>
            <a:srgbClr val="6EA6CF"/>
          </a:solidFill>
          <a:ln/>
        </p:spPr>
        <p:txBody>
          <a:bodyPr wrap="square" rtlCol="0" anchor="ctr"/>
          <a:lstStyle/>
          <a:p>
            <a:pPr algn="ctr"/>
            <a:r>
              <a:rPr lang="en-IN" sz="2400" b="1" u="sng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Conclusion</a:t>
            </a:r>
            <a:endParaRPr lang="en-US" sz="2400" u="sng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Understanding HR attrition data is crucial for enhancing workforce management strategies.</a:t>
            </a:r>
            <a:endParaRPr lang="en-US" sz="2000"/>
          </a:p>
          <a:p>
            <a:pPr marL="342900" indent="-342900">
              <a:buSzPct val="100000"/>
              <a:buChar char="•"/>
            </a:pPr>
            <a:endParaRPr lang="en-US" sz="2000"/>
          </a:p>
          <a:p>
            <a:pPr marL="342900" indent="-342900">
              <a:buSzPct val="100000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Utilizing Power BI for data analysis can lead to informed decision-making and better retention outcomes.</a:t>
            </a:r>
            <a:endParaRPr lang="en-US" sz="2000"/>
          </a:p>
          <a:p>
            <a:pPr marL="342900" indent="-342900">
              <a:buSzPct val="100000"/>
              <a:buChar char="•"/>
            </a:pPr>
            <a:endParaRPr lang="en-US" sz="2000"/>
          </a:p>
          <a:p>
            <a:pPr marL="342900" indent="-342900">
              <a:buSzPct val="100000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Organizations should prioritize investing in data analytics capabilities to drive continuous improvement in their HR practices.</a:t>
            </a:r>
            <a:endParaRPr lang="en-US" sz="2000"/>
          </a:p>
          <a:p>
            <a:pPr>
              <a:buSzPct val="100000"/>
            </a:pP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Attrition Data Using Power Bi</dc:title>
  <dc:subject>HR Attrition Data Using Power Bi</dc:subject>
  <dc:creator>SlideMake.com</dc:creator>
  <cp:revision>36</cp:revision>
  <dcterms:created xsi:type="dcterms:W3CDTF">2024-11-28T11:30:46Z</dcterms:created>
  <dcterms:modified xsi:type="dcterms:W3CDTF">2024-12-03T18:05:12Z</dcterms:modified>
</cp:coreProperties>
</file>