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26"/>
  </p:notesMasterIdLst>
  <p:sldIdLst>
    <p:sldId id="256" r:id="rId5"/>
    <p:sldId id="257" r:id="rId6"/>
    <p:sldId id="259" r:id="rId7"/>
    <p:sldId id="271" r:id="rId8"/>
    <p:sldId id="274" r:id="rId9"/>
    <p:sldId id="273" r:id="rId10"/>
    <p:sldId id="285" r:id="rId11"/>
    <p:sldId id="286" r:id="rId12"/>
    <p:sldId id="287" r:id="rId13"/>
    <p:sldId id="275" r:id="rId14"/>
    <p:sldId id="276" r:id="rId15"/>
    <p:sldId id="277" r:id="rId16"/>
    <p:sldId id="278" r:id="rId17"/>
    <p:sldId id="279" r:id="rId18"/>
    <p:sldId id="281" r:id="rId19"/>
    <p:sldId id="280" r:id="rId20"/>
    <p:sldId id="282" r:id="rId21"/>
    <p:sldId id="283" r:id="rId22"/>
    <p:sldId id="284" r:id="rId23"/>
    <p:sldId id="260" r:id="rId24"/>
    <p:sldId id="26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4CC5042-3D5E-4718-A929-E04D1BF728C1}">
          <p14:sldIdLst>
            <p14:sldId id="256"/>
            <p14:sldId id="257"/>
            <p14:sldId id="259"/>
            <p14:sldId id="271"/>
            <p14:sldId id="274"/>
          </p14:sldIdLst>
        </p14:section>
        <p14:section name="Untitled Section" id="{A8D6484F-388C-44DE-81F1-28BC43060762}">
          <p14:sldIdLst>
            <p14:sldId id="273"/>
            <p14:sldId id="285"/>
            <p14:sldId id="286"/>
            <p14:sldId id="287"/>
            <p14:sldId id="275"/>
            <p14:sldId id="276"/>
            <p14:sldId id="277"/>
            <p14:sldId id="278"/>
            <p14:sldId id="279"/>
            <p14:sldId id="281"/>
            <p14:sldId id="280"/>
            <p14:sldId id="282"/>
            <p14:sldId id="283"/>
            <p14:sldId id="284"/>
            <p14:sldId id="260"/>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2" autoAdjust="0"/>
    <p:restoredTop sz="94598" autoAdjust="0"/>
  </p:normalViewPr>
  <p:slideViewPr>
    <p:cSldViewPr snapToGrid="0" showGuides="1">
      <p:cViewPr>
        <p:scale>
          <a:sx n="75" d="100"/>
          <a:sy n="75" d="100"/>
        </p:scale>
        <p:origin x="324" y="-10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Korde" userId="2ac918ddcba103e5" providerId="LiveId" clId="{E5170455-B3F7-4CC4-BB79-B40ADBEFF660}"/>
    <pc:docChg chg="undo custSel addSld delSld modSld sldOrd addSection modSection">
      <pc:chgData name="Suraj Korde" userId="2ac918ddcba103e5" providerId="LiveId" clId="{E5170455-B3F7-4CC4-BB79-B40ADBEFF660}" dt="2023-01-30T06:32:52.320" v="702" actId="20577"/>
      <pc:docMkLst>
        <pc:docMk/>
      </pc:docMkLst>
      <pc:sldChg chg="modSp mod">
        <pc:chgData name="Suraj Korde" userId="2ac918ddcba103e5" providerId="LiveId" clId="{E5170455-B3F7-4CC4-BB79-B40ADBEFF660}" dt="2023-01-30T06:26:33.554" v="582" actId="20577"/>
        <pc:sldMkLst>
          <pc:docMk/>
          <pc:sldMk cId="3805164132" sldId="257"/>
        </pc:sldMkLst>
        <pc:spChg chg="mod">
          <ac:chgData name="Suraj Korde" userId="2ac918ddcba103e5" providerId="LiveId" clId="{E5170455-B3F7-4CC4-BB79-B40ADBEFF660}" dt="2023-01-30T06:26:33.554" v="582" actId="20577"/>
          <ac:spMkLst>
            <pc:docMk/>
            <pc:sldMk cId="3805164132" sldId="257"/>
            <ac:spMk id="3" creationId="{F0495D9B-1C30-46A7-AC78-0AD00F70BCAE}"/>
          </ac:spMkLst>
        </pc:spChg>
      </pc:sldChg>
      <pc:sldChg chg="modSp mod">
        <pc:chgData name="Suraj Korde" userId="2ac918ddcba103e5" providerId="LiveId" clId="{E5170455-B3F7-4CC4-BB79-B40ADBEFF660}" dt="2023-01-30T06:28:39.399" v="597" actId="207"/>
        <pc:sldMkLst>
          <pc:docMk/>
          <pc:sldMk cId="275256533" sldId="260"/>
        </pc:sldMkLst>
        <pc:spChg chg="mod">
          <ac:chgData name="Suraj Korde" userId="2ac918ddcba103e5" providerId="LiveId" clId="{E5170455-B3F7-4CC4-BB79-B40ADBEFF660}" dt="2023-01-30T06:28:39.399" v="597" actId="207"/>
          <ac:spMkLst>
            <pc:docMk/>
            <pc:sldMk cId="275256533" sldId="260"/>
            <ac:spMk id="2" creationId="{84E592F8-8CA0-4216-808E-BCF1E34D38DA}"/>
          </ac:spMkLst>
        </pc:spChg>
        <pc:spChg chg="mod">
          <ac:chgData name="Suraj Korde" userId="2ac918ddcba103e5" providerId="LiveId" clId="{E5170455-B3F7-4CC4-BB79-B40ADBEFF660}" dt="2023-01-30T06:28:35.415" v="596" actId="20577"/>
          <ac:spMkLst>
            <pc:docMk/>
            <pc:sldMk cId="275256533" sldId="260"/>
            <ac:spMk id="3" creationId="{5DB065D3-BB45-4A0E-A1BC-1FAA24968BA8}"/>
          </ac:spMkLst>
        </pc:spChg>
      </pc:sldChg>
      <pc:sldChg chg="del ord">
        <pc:chgData name="Suraj Korde" userId="2ac918ddcba103e5" providerId="LiveId" clId="{E5170455-B3F7-4CC4-BB79-B40ADBEFF660}" dt="2023-01-30T05:27:28.494" v="31" actId="47"/>
        <pc:sldMkLst>
          <pc:docMk/>
          <pc:sldMk cId="3551256399" sldId="261"/>
        </pc:sldMkLst>
      </pc:sldChg>
      <pc:sldChg chg="del">
        <pc:chgData name="Suraj Korde" userId="2ac918ddcba103e5" providerId="LiveId" clId="{E5170455-B3F7-4CC4-BB79-B40ADBEFF660}" dt="2023-01-30T05:27:06.480" v="30" actId="47"/>
        <pc:sldMkLst>
          <pc:docMk/>
          <pc:sldMk cId="3848018777" sldId="262"/>
        </pc:sldMkLst>
      </pc:sldChg>
      <pc:sldChg chg="addSp delSp modSp mod">
        <pc:chgData name="Suraj Korde" userId="2ac918ddcba103e5" providerId="LiveId" clId="{E5170455-B3F7-4CC4-BB79-B40ADBEFF660}" dt="2023-01-30T06:29:41.903" v="665" actId="478"/>
        <pc:sldMkLst>
          <pc:docMk/>
          <pc:sldMk cId="2261619712" sldId="263"/>
        </pc:sldMkLst>
        <pc:spChg chg="del mod">
          <ac:chgData name="Suraj Korde" userId="2ac918ddcba103e5" providerId="LiveId" clId="{E5170455-B3F7-4CC4-BB79-B40ADBEFF660}" dt="2023-01-30T06:29:37.435" v="664" actId="478"/>
          <ac:spMkLst>
            <pc:docMk/>
            <pc:sldMk cId="2261619712" sldId="263"/>
            <ac:spMk id="3" creationId="{75982AA6-9E74-43FC-B452-142C7571DCCC}"/>
          </ac:spMkLst>
        </pc:spChg>
        <pc:spChg chg="add del mod">
          <ac:chgData name="Suraj Korde" userId="2ac918ddcba103e5" providerId="LiveId" clId="{E5170455-B3F7-4CC4-BB79-B40ADBEFF660}" dt="2023-01-30T06:29:41.903" v="665" actId="478"/>
          <ac:spMkLst>
            <pc:docMk/>
            <pc:sldMk cId="2261619712" sldId="263"/>
            <ac:spMk id="5" creationId="{E5470C74-A6A4-AFD7-748C-CC6089398898}"/>
          </ac:spMkLst>
        </pc:spChg>
      </pc:sldChg>
      <pc:sldChg chg="del">
        <pc:chgData name="Suraj Korde" userId="2ac918ddcba103e5" providerId="LiveId" clId="{E5170455-B3F7-4CC4-BB79-B40ADBEFF660}" dt="2023-01-30T06:27:07.512" v="590" actId="47"/>
        <pc:sldMkLst>
          <pc:docMk/>
          <pc:sldMk cId="1715400757" sldId="264"/>
        </pc:sldMkLst>
      </pc:sldChg>
      <pc:sldChg chg="del">
        <pc:chgData name="Suraj Korde" userId="2ac918ddcba103e5" providerId="LiveId" clId="{E5170455-B3F7-4CC4-BB79-B40ADBEFF660}" dt="2023-01-30T06:27:09.903" v="591" actId="47"/>
        <pc:sldMkLst>
          <pc:docMk/>
          <pc:sldMk cId="3305518317" sldId="265"/>
        </pc:sldMkLst>
      </pc:sldChg>
      <pc:sldChg chg="addSp delSp modSp del mod">
        <pc:chgData name="Suraj Korde" userId="2ac918ddcba103e5" providerId="LiveId" clId="{E5170455-B3F7-4CC4-BB79-B40ADBEFF660}" dt="2023-01-30T05:22:39.475" v="12" actId="47"/>
        <pc:sldMkLst>
          <pc:docMk/>
          <pc:sldMk cId="1721841647" sldId="266"/>
        </pc:sldMkLst>
        <pc:spChg chg="mod">
          <ac:chgData name="Suraj Korde" userId="2ac918ddcba103e5" providerId="LiveId" clId="{E5170455-B3F7-4CC4-BB79-B40ADBEFF660}" dt="2023-01-30T05:21:56.644" v="10" actId="20577"/>
          <ac:spMkLst>
            <pc:docMk/>
            <pc:sldMk cId="1721841647" sldId="266"/>
            <ac:spMk id="2" creationId="{D4CB4489-FC73-422D-B916-0D61046F5294}"/>
          </ac:spMkLst>
        </pc:spChg>
        <pc:spChg chg="mod">
          <ac:chgData name="Suraj Korde" userId="2ac918ddcba103e5" providerId="LiveId" clId="{E5170455-B3F7-4CC4-BB79-B40ADBEFF660}" dt="2023-01-30T05:22:01.618" v="11" actId="20577"/>
          <ac:spMkLst>
            <pc:docMk/>
            <pc:sldMk cId="1721841647" sldId="266"/>
            <ac:spMk id="3" creationId="{0957B5A0-5976-4FBC-9F15-908902EAE359}"/>
          </ac:spMkLst>
        </pc:spChg>
        <pc:spChg chg="add del mod">
          <ac:chgData name="Suraj Korde" userId="2ac918ddcba103e5" providerId="LiveId" clId="{E5170455-B3F7-4CC4-BB79-B40ADBEFF660}" dt="2023-01-30T05:21:42.507" v="1" actId="478"/>
          <ac:spMkLst>
            <pc:docMk/>
            <pc:sldMk cId="1721841647" sldId="266"/>
            <ac:spMk id="5" creationId="{B28CBAFF-25C4-2AE7-F70E-4E223E4C48F3}"/>
          </ac:spMkLst>
        </pc:spChg>
        <pc:picChg chg="del">
          <ac:chgData name="Suraj Korde" userId="2ac918ddcba103e5" providerId="LiveId" clId="{E5170455-B3F7-4CC4-BB79-B40ADBEFF660}" dt="2023-01-30T05:21:39.225" v="0" actId="478"/>
          <ac:picMkLst>
            <pc:docMk/>
            <pc:sldMk cId="1721841647" sldId="266"/>
            <ac:picMk id="6" creationId="{2E4C2C15-C217-4490-A3A7-E98F49FDF079}"/>
          </ac:picMkLst>
        </pc:picChg>
      </pc:sldChg>
      <pc:sldChg chg="del">
        <pc:chgData name="Suraj Korde" userId="2ac918ddcba103e5" providerId="LiveId" clId="{E5170455-B3F7-4CC4-BB79-B40ADBEFF660}" dt="2023-01-30T06:27:06.606" v="589" actId="47"/>
        <pc:sldMkLst>
          <pc:docMk/>
          <pc:sldMk cId="1173985025" sldId="267"/>
        </pc:sldMkLst>
      </pc:sldChg>
      <pc:sldChg chg="del ord">
        <pc:chgData name="Suraj Korde" userId="2ac918ddcba103e5" providerId="LiveId" clId="{E5170455-B3F7-4CC4-BB79-B40ADBEFF660}" dt="2023-01-30T06:27:04.528" v="587" actId="47"/>
        <pc:sldMkLst>
          <pc:docMk/>
          <pc:sldMk cId="2809739222" sldId="269"/>
        </pc:sldMkLst>
      </pc:sldChg>
      <pc:sldChg chg="del">
        <pc:chgData name="Suraj Korde" userId="2ac918ddcba103e5" providerId="LiveId" clId="{E5170455-B3F7-4CC4-BB79-B40ADBEFF660}" dt="2023-01-30T06:27:05.559" v="588" actId="47"/>
        <pc:sldMkLst>
          <pc:docMk/>
          <pc:sldMk cId="1508071221" sldId="270"/>
        </pc:sldMkLst>
      </pc:sldChg>
      <pc:sldChg chg="modSp new mod">
        <pc:chgData name="Suraj Korde" userId="2ac918ddcba103e5" providerId="LiveId" clId="{E5170455-B3F7-4CC4-BB79-B40ADBEFF660}" dt="2023-01-30T05:37:06.724" v="108" actId="27636"/>
        <pc:sldMkLst>
          <pc:docMk/>
          <pc:sldMk cId="436106774" sldId="271"/>
        </pc:sldMkLst>
        <pc:spChg chg="mod">
          <ac:chgData name="Suraj Korde" userId="2ac918ddcba103e5" providerId="LiveId" clId="{E5170455-B3F7-4CC4-BB79-B40ADBEFF660}" dt="2023-01-30T05:37:06.724" v="108" actId="27636"/>
          <ac:spMkLst>
            <pc:docMk/>
            <pc:sldMk cId="436106774" sldId="271"/>
            <ac:spMk id="2" creationId="{4D2E1272-663D-ADE9-334B-12F3FF06774A}"/>
          </ac:spMkLst>
        </pc:spChg>
        <pc:spChg chg="mod">
          <ac:chgData name="Suraj Korde" userId="2ac918ddcba103e5" providerId="LiveId" clId="{E5170455-B3F7-4CC4-BB79-B40ADBEFF660}" dt="2023-01-30T05:26:58.057" v="29" actId="20577"/>
          <ac:spMkLst>
            <pc:docMk/>
            <pc:sldMk cId="436106774" sldId="271"/>
            <ac:spMk id="3" creationId="{A6D4F424-F485-AD3D-731A-F92A23C800CD}"/>
          </ac:spMkLst>
        </pc:spChg>
      </pc:sldChg>
      <pc:sldChg chg="new del ord">
        <pc:chgData name="Suraj Korde" userId="2ac918ddcba103e5" providerId="LiveId" clId="{E5170455-B3F7-4CC4-BB79-B40ADBEFF660}" dt="2023-01-30T05:27:37.820" v="35" actId="47"/>
        <pc:sldMkLst>
          <pc:docMk/>
          <pc:sldMk cId="2848097378" sldId="272"/>
        </pc:sldMkLst>
      </pc:sldChg>
      <pc:sldChg chg="delSp modSp new del mod ord">
        <pc:chgData name="Suraj Korde" userId="2ac918ddcba103e5" providerId="LiveId" clId="{E5170455-B3F7-4CC4-BB79-B40ADBEFF660}" dt="2023-01-30T05:47:45.235" v="211" actId="47"/>
        <pc:sldMkLst>
          <pc:docMk/>
          <pc:sldMk cId="2960979943" sldId="272"/>
        </pc:sldMkLst>
        <pc:spChg chg="mod">
          <ac:chgData name="Suraj Korde" userId="2ac918ddcba103e5" providerId="LiveId" clId="{E5170455-B3F7-4CC4-BB79-B40ADBEFF660}" dt="2023-01-30T05:47:30.737" v="209" actId="1076"/>
          <ac:spMkLst>
            <pc:docMk/>
            <pc:sldMk cId="2960979943" sldId="272"/>
            <ac:spMk id="2" creationId="{DE5F5134-A0C9-0318-F728-D7453B722DC5}"/>
          </ac:spMkLst>
        </pc:spChg>
        <pc:spChg chg="del">
          <ac:chgData name="Suraj Korde" userId="2ac918ddcba103e5" providerId="LiveId" clId="{E5170455-B3F7-4CC4-BB79-B40ADBEFF660}" dt="2023-01-30T05:46:50.618" v="202" actId="478"/>
          <ac:spMkLst>
            <pc:docMk/>
            <pc:sldMk cId="2960979943" sldId="272"/>
            <ac:spMk id="3" creationId="{4DC07FE7-E5C2-A0B8-551D-145CEA26A18B}"/>
          </ac:spMkLst>
        </pc:spChg>
        <pc:spChg chg="mod">
          <ac:chgData name="Suraj Korde" userId="2ac918ddcba103e5" providerId="LiveId" clId="{E5170455-B3F7-4CC4-BB79-B40ADBEFF660}" dt="2023-01-30T05:47:10.414" v="205" actId="1076"/>
          <ac:spMkLst>
            <pc:docMk/>
            <pc:sldMk cId="2960979943" sldId="272"/>
            <ac:spMk id="4" creationId="{5307F077-C0EC-EA4F-0366-19EF79A6211B}"/>
          </ac:spMkLst>
        </pc:spChg>
        <pc:spChg chg="mod">
          <ac:chgData name="Suraj Korde" userId="2ac918ddcba103e5" providerId="LiveId" clId="{E5170455-B3F7-4CC4-BB79-B40ADBEFF660}" dt="2023-01-30T05:47:02.227" v="204" actId="14100"/>
          <ac:spMkLst>
            <pc:docMk/>
            <pc:sldMk cId="2960979943" sldId="272"/>
            <ac:spMk id="5" creationId="{D356040B-36ED-3BE4-9827-8419A0ACC4B7}"/>
          </ac:spMkLst>
        </pc:spChg>
      </pc:sldChg>
      <pc:sldChg chg="modSp new mod ord">
        <pc:chgData name="Suraj Korde" userId="2ac918ddcba103e5" providerId="LiveId" clId="{E5170455-B3F7-4CC4-BB79-B40ADBEFF660}" dt="2023-01-30T06:31:49.801" v="685" actId="20577"/>
        <pc:sldMkLst>
          <pc:docMk/>
          <pc:sldMk cId="3499369050" sldId="273"/>
        </pc:sldMkLst>
        <pc:spChg chg="mod">
          <ac:chgData name="Suraj Korde" userId="2ac918ddcba103e5" providerId="LiveId" clId="{E5170455-B3F7-4CC4-BB79-B40ADBEFF660}" dt="2023-01-30T06:31:49.801" v="685" actId="20577"/>
          <ac:spMkLst>
            <pc:docMk/>
            <pc:sldMk cId="3499369050" sldId="273"/>
            <ac:spMk id="2" creationId="{1161333D-571E-BC49-1829-5A978321068B}"/>
          </ac:spMkLst>
        </pc:spChg>
        <pc:spChg chg="mod">
          <ac:chgData name="Suraj Korde" userId="2ac918ddcba103e5" providerId="LiveId" clId="{E5170455-B3F7-4CC4-BB79-B40ADBEFF660}" dt="2023-01-30T05:32:34.817" v="83" actId="20577"/>
          <ac:spMkLst>
            <pc:docMk/>
            <pc:sldMk cId="3499369050" sldId="273"/>
            <ac:spMk id="3" creationId="{D6BD447C-E91D-E166-76EB-782158B2AB1D}"/>
          </ac:spMkLst>
        </pc:spChg>
      </pc:sldChg>
      <pc:sldChg chg="modSp new mod ord">
        <pc:chgData name="Suraj Korde" userId="2ac918ddcba103e5" providerId="LiveId" clId="{E5170455-B3F7-4CC4-BB79-B40ADBEFF660}" dt="2023-01-30T06:31:46.458" v="682" actId="20577"/>
        <pc:sldMkLst>
          <pc:docMk/>
          <pc:sldMk cId="1607477750" sldId="274"/>
        </pc:sldMkLst>
        <pc:spChg chg="mod">
          <ac:chgData name="Suraj Korde" userId="2ac918ddcba103e5" providerId="LiveId" clId="{E5170455-B3F7-4CC4-BB79-B40ADBEFF660}" dt="2023-01-30T06:31:46.458" v="682" actId="20577"/>
          <ac:spMkLst>
            <pc:docMk/>
            <pc:sldMk cId="1607477750" sldId="274"/>
            <ac:spMk id="2" creationId="{41ADC839-2C90-1853-C6AD-52071E59C46C}"/>
          </ac:spMkLst>
        </pc:spChg>
        <pc:spChg chg="mod">
          <ac:chgData name="Suraj Korde" userId="2ac918ddcba103e5" providerId="LiveId" clId="{E5170455-B3F7-4CC4-BB79-B40ADBEFF660}" dt="2023-01-30T05:36:13.664" v="103" actId="11"/>
          <ac:spMkLst>
            <pc:docMk/>
            <pc:sldMk cId="1607477750" sldId="274"/>
            <ac:spMk id="3" creationId="{5D83BEBB-5F7E-738C-1882-DD9EBA0FD939}"/>
          </ac:spMkLst>
        </pc:spChg>
      </pc:sldChg>
      <pc:sldChg chg="modSp new mod ord">
        <pc:chgData name="Suraj Korde" userId="2ac918ddcba103e5" providerId="LiveId" clId="{E5170455-B3F7-4CC4-BB79-B40ADBEFF660}" dt="2023-01-30T05:40:56.434" v="140" actId="255"/>
        <pc:sldMkLst>
          <pc:docMk/>
          <pc:sldMk cId="870587277" sldId="275"/>
        </pc:sldMkLst>
        <pc:spChg chg="mod">
          <ac:chgData name="Suraj Korde" userId="2ac918ddcba103e5" providerId="LiveId" clId="{E5170455-B3F7-4CC4-BB79-B40ADBEFF660}" dt="2023-01-30T05:40:37.732" v="139" actId="207"/>
          <ac:spMkLst>
            <pc:docMk/>
            <pc:sldMk cId="870587277" sldId="275"/>
            <ac:spMk id="2" creationId="{91948663-B308-BB9E-BE14-B44B4725E050}"/>
          </ac:spMkLst>
        </pc:spChg>
        <pc:spChg chg="mod">
          <ac:chgData name="Suraj Korde" userId="2ac918ddcba103e5" providerId="LiveId" clId="{E5170455-B3F7-4CC4-BB79-B40ADBEFF660}" dt="2023-01-30T05:40:56.434" v="140" actId="255"/>
          <ac:spMkLst>
            <pc:docMk/>
            <pc:sldMk cId="870587277" sldId="275"/>
            <ac:spMk id="3" creationId="{B8547280-856E-B5B3-4D15-836B96CA94A9}"/>
          </ac:spMkLst>
        </pc:spChg>
      </pc:sldChg>
      <pc:sldChg chg="new del">
        <pc:chgData name="Suraj Korde" userId="2ac918ddcba103e5" providerId="LiveId" clId="{E5170455-B3F7-4CC4-BB79-B40ADBEFF660}" dt="2023-01-30T05:38:32.812" v="112" actId="47"/>
        <pc:sldMkLst>
          <pc:docMk/>
          <pc:sldMk cId="3749161495" sldId="275"/>
        </pc:sldMkLst>
      </pc:sldChg>
      <pc:sldChg chg="modSp new mod">
        <pc:chgData name="Suraj Korde" userId="2ac918ddcba103e5" providerId="LiveId" clId="{E5170455-B3F7-4CC4-BB79-B40ADBEFF660}" dt="2023-01-30T06:32:04.751" v="688" actId="20577"/>
        <pc:sldMkLst>
          <pc:docMk/>
          <pc:sldMk cId="1890573795" sldId="276"/>
        </pc:sldMkLst>
        <pc:spChg chg="mod">
          <ac:chgData name="Suraj Korde" userId="2ac918ddcba103e5" providerId="LiveId" clId="{E5170455-B3F7-4CC4-BB79-B40ADBEFF660}" dt="2023-01-30T06:32:04.751" v="688" actId="20577"/>
          <ac:spMkLst>
            <pc:docMk/>
            <pc:sldMk cId="1890573795" sldId="276"/>
            <ac:spMk id="2" creationId="{694AD4D9-0407-A0B7-640E-7B02EBEF284F}"/>
          </ac:spMkLst>
        </pc:spChg>
        <pc:spChg chg="mod">
          <ac:chgData name="Suraj Korde" userId="2ac918ddcba103e5" providerId="LiveId" clId="{E5170455-B3F7-4CC4-BB79-B40ADBEFF660}" dt="2023-01-30T05:41:54.511" v="149" actId="14100"/>
          <ac:spMkLst>
            <pc:docMk/>
            <pc:sldMk cId="1890573795" sldId="276"/>
            <ac:spMk id="3" creationId="{24409BC7-1928-833F-E0DB-750359C8805D}"/>
          </ac:spMkLst>
        </pc:spChg>
      </pc:sldChg>
      <pc:sldChg chg="modSp new mod">
        <pc:chgData name="Suraj Korde" userId="2ac918ddcba103e5" providerId="LiveId" clId="{E5170455-B3F7-4CC4-BB79-B40ADBEFF660}" dt="2023-01-30T06:32:07.923" v="692" actId="20577"/>
        <pc:sldMkLst>
          <pc:docMk/>
          <pc:sldMk cId="2079069450" sldId="277"/>
        </pc:sldMkLst>
        <pc:spChg chg="mod">
          <ac:chgData name="Suraj Korde" userId="2ac918ddcba103e5" providerId="LiveId" clId="{E5170455-B3F7-4CC4-BB79-B40ADBEFF660}" dt="2023-01-30T06:32:07.923" v="692" actId="20577"/>
          <ac:spMkLst>
            <pc:docMk/>
            <pc:sldMk cId="2079069450" sldId="277"/>
            <ac:spMk id="2" creationId="{16665237-3E8E-E633-4409-F695C718605C}"/>
          </ac:spMkLst>
        </pc:spChg>
        <pc:spChg chg="mod">
          <ac:chgData name="Suraj Korde" userId="2ac918ddcba103e5" providerId="LiveId" clId="{E5170455-B3F7-4CC4-BB79-B40ADBEFF660}" dt="2023-01-30T05:45:03.254" v="187" actId="20577"/>
          <ac:spMkLst>
            <pc:docMk/>
            <pc:sldMk cId="2079069450" sldId="277"/>
            <ac:spMk id="3" creationId="{27C13B16-8641-BC45-B5FB-62F6E2C72DD9}"/>
          </ac:spMkLst>
        </pc:spChg>
      </pc:sldChg>
      <pc:sldChg chg="addSp delSp modSp new mod">
        <pc:chgData name="Suraj Korde" userId="2ac918ddcba103e5" providerId="LiveId" clId="{E5170455-B3F7-4CC4-BB79-B40ADBEFF660}" dt="2023-01-30T06:32:11.141" v="695" actId="20577"/>
        <pc:sldMkLst>
          <pc:docMk/>
          <pc:sldMk cId="3304755154" sldId="278"/>
        </pc:sldMkLst>
        <pc:spChg chg="mod">
          <ac:chgData name="Suraj Korde" userId="2ac918ddcba103e5" providerId="LiveId" clId="{E5170455-B3F7-4CC4-BB79-B40ADBEFF660}" dt="2023-01-30T06:32:11.141" v="695" actId="20577"/>
          <ac:spMkLst>
            <pc:docMk/>
            <pc:sldMk cId="3304755154" sldId="278"/>
            <ac:spMk id="2" creationId="{2FE7DB41-F480-D3A3-080F-61F5E27D28B4}"/>
          </ac:spMkLst>
        </pc:spChg>
        <pc:spChg chg="add del mod">
          <ac:chgData name="Suraj Korde" userId="2ac918ddcba103e5" providerId="LiveId" clId="{E5170455-B3F7-4CC4-BB79-B40ADBEFF660}" dt="2023-01-30T05:51:11.106" v="251" actId="207"/>
          <ac:spMkLst>
            <pc:docMk/>
            <pc:sldMk cId="3304755154" sldId="278"/>
            <ac:spMk id="3" creationId="{37E94E78-20C3-B36F-C0B7-C2E82712F384}"/>
          </ac:spMkLst>
        </pc:spChg>
        <pc:spChg chg="mod">
          <ac:chgData name="Suraj Korde" userId="2ac918ddcba103e5" providerId="LiveId" clId="{E5170455-B3F7-4CC4-BB79-B40ADBEFF660}" dt="2023-01-30T05:51:48.389" v="260" actId="14100"/>
          <ac:spMkLst>
            <pc:docMk/>
            <pc:sldMk cId="3304755154" sldId="278"/>
            <ac:spMk id="4" creationId="{2F934CF4-D887-754F-C1F5-6C73E22A3503}"/>
          </ac:spMkLst>
        </pc:spChg>
        <pc:spChg chg="add del mod">
          <ac:chgData name="Suraj Korde" userId="2ac918ddcba103e5" providerId="LiveId" clId="{E5170455-B3F7-4CC4-BB79-B40ADBEFF660}" dt="2023-01-30T05:52:05.179" v="262" actId="207"/>
          <ac:spMkLst>
            <pc:docMk/>
            <pc:sldMk cId="3304755154" sldId="278"/>
            <ac:spMk id="5" creationId="{F72617E1-C554-89FF-3EC9-468A84FF0AFF}"/>
          </ac:spMkLst>
        </pc:spChg>
        <pc:spChg chg="mod">
          <ac:chgData name="Suraj Korde" userId="2ac918ddcba103e5" providerId="LiveId" clId="{E5170455-B3F7-4CC4-BB79-B40ADBEFF660}" dt="2023-01-30T05:52:51.576" v="265" actId="11"/>
          <ac:spMkLst>
            <pc:docMk/>
            <pc:sldMk cId="3304755154" sldId="278"/>
            <ac:spMk id="6" creationId="{0697EDBF-BE3C-BF89-06D0-87E23A867785}"/>
          </ac:spMkLst>
        </pc:spChg>
      </pc:sldChg>
      <pc:sldChg chg="modSp new mod">
        <pc:chgData name="Suraj Korde" userId="2ac918ddcba103e5" providerId="LiveId" clId="{E5170455-B3F7-4CC4-BB79-B40ADBEFF660}" dt="2023-01-30T06:32:47.993" v="699" actId="20577"/>
        <pc:sldMkLst>
          <pc:docMk/>
          <pc:sldMk cId="3921301282" sldId="279"/>
        </pc:sldMkLst>
        <pc:spChg chg="mod">
          <ac:chgData name="Suraj Korde" userId="2ac918ddcba103e5" providerId="LiveId" clId="{E5170455-B3F7-4CC4-BB79-B40ADBEFF660}" dt="2023-01-30T06:32:47.993" v="699" actId="20577"/>
          <ac:spMkLst>
            <pc:docMk/>
            <pc:sldMk cId="3921301282" sldId="279"/>
            <ac:spMk id="2" creationId="{F554DDD2-7F3C-1217-8318-D79D66DFADBC}"/>
          </ac:spMkLst>
        </pc:spChg>
        <pc:spChg chg="mod">
          <ac:chgData name="Suraj Korde" userId="2ac918ddcba103e5" providerId="LiveId" clId="{E5170455-B3F7-4CC4-BB79-B40ADBEFF660}" dt="2023-01-30T05:56:19.274" v="280" actId="255"/>
          <ac:spMkLst>
            <pc:docMk/>
            <pc:sldMk cId="3921301282" sldId="279"/>
            <ac:spMk id="3" creationId="{0924B408-9A6B-2DF5-D2FC-0DA9D412592B}"/>
          </ac:spMkLst>
        </pc:spChg>
      </pc:sldChg>
      <pc:sldChg chg="delSp modSp new mod ord">
        <pc:chgData name="Suraj Korde" userId="2ac918ddcba103e5" providerId="LiveId" clId="{E5170455-B3F7-4CC4-BB79-B40ADBEFF660}" dt="2023-01-30T06:32:52.320" v="702" actId="20577"/>
        <pc:sldMkLst>
          <pc:docMk/>
          <pc:sldMk cId="3376746674" sldId="280"/>
        </pc:sldMkLst>
        <pc:spChg chg="mod">
          <ac:chgData name="Suraj Korde" userId="2ac918ddcba103e5" providerId="LiveId" clId="{E5170455-B3F7-4CC4-BB79-B40ADBEFF660}" dt="2023-01-30T06:32:52.320" v="702" actId="20577"/>
          <ac:spMkLst>
            <pc:docMk/>
            <pc:sldMk cId="3376746674" sldId="280"/>
            <ac:spMk id="2" creationId="{60FEEE3A-5104-6182-11DB-9DE0F93280AA}"/>
          </ac:spMkLst>
        </pc:spChg>
        <pc:spChg chg="mod">
          <ac:chgData name="Suraj Korde" userId="2ac918ddcba103e5" providerId="LiveId" clId="{E5170455-B3F7-4CC4-BB79-B40ADBEFF660}" dt="2023-01-30T06:03:11.282" v="347" actId="27636"/>
          <ac:spMkLst>
            <pc:docMk/>
            <pc:sldMk cId="3376746674" sldId="280"/>
            <ac:spMk id="3" creationId="{9AB524C0-8868-0E96-29D1-D2779897BF75}"/>
          </ac:spMkLst>
        </pc:spChg>
        <pc:spChg chg="del mod">
          <ac:chgData name="Suraj Korde" userId="2ac918ddcba103e5" providerId="LiveId" clId="{E5170455-B3F7-4CC4-BB79-B40ADBEFF660}" dt="2023-01-30T06:03:26.703" v="353" actId="478"/>
          <ac:spMkLst>
            <pc:docMk/>
            <pc:sldMk cId="3376746674" sldId="280"/>
            <ac:spMk id="4" creationId="{CE90A6B1-246E-1475-E5AC-472260064B64}"/>
          </ac:spMkLst>
        </pc:spChg>
      </pc:sldChg>
      <pc:sldChg chg="modSp new mod">
        <pc:chgData name="Suraj Korde" userId="2ac918ddcba103e5" providerId="LiveId" clId="{E5170455-B3F7-4CC4-BB79-B40ADBEFF660}" dt="2023-01-30T05:58:50.720" v="294" actId="27636"/>
        <pc:sldMkLst>
          <pc:docMk/>
          <pc:sldMk cId="2821834106" sldId="281"/>
        </pc:sldMkLst>
        <pc:spChg chg="mod">
          <ac:chgData name="Suraj Korde" userId="2ac918ddcba103e5" providerId="LiveId" clId="{E5170455-B3F7-4CC4-BB79-B40ADBEFF660}" dt="2023-01-30T05:58:45.124" v="292" actId="255"/>
          <ac:spMkLst>
            <pc:docMk/>
            <pc:sldMk cId="2821834106" sldId="281"/>
            <ac:spMk id="2" creationId="{FA1DDE34-DF7E-52C5-1484-EEC8CA3D4440}"/>
          </ac:spMkLst>
        </pc:spChg>
        <pc:spChg chg="mod">
          <ac:chgData name="Suraj Korde" userId="2ac918ddcba103e5" providerId="LiveId" clId="{E5170455-B3F7-4CC4-BB79-B40ADBEFF660}" dt="2023-01-30T05:58:50.720" v="294" actId="27636"/>
          <ac:spMkLst>
            <pc:docMk/>
            <pc:sldMk cId="2821834106" sldId="281"/>
            <ac:spMk id="3" creationId="{83EF452F-D758-28E9-74DE-F7E67F5D41E0}"/>
          </ac:spMkLst>
        </pc:spChg>
      </pc:sldChg>
      <pc:sldChg chg="addSp delSp modSp new mod">
        <pc:chgData name="Suraj Korde" userId="2ac918ddcba103e5" providerId="LiveId" clId="{E5170455-B3F7-4CC4-BB79-B40ADBEFF660}" dt="2023-01-30T06:05:47.115" v="373" actId="27636"/>
        <pc:sldMkLst>
          <pc:docMk/>
          <pc:sldMk cId="3563765151" sldId="282"/>
        </pc:sldMkLst>
        <pc:spChg chg="mod">
          <ac:chgData name="Suraj Korde" userId="2ac918ddcba103e5" providerId="LiveId" clId="{E5170455-B3F7-4CC4-BB79-B40ADBEFF660}" dt="2023-01-30T06:05:47.115" v="373" actId="27636"/>
          <ac:spMkLst>
            <pc:docMk/>
            <pc:sldMk cId="3563765151" sldId="282"/>
            <ac:spMk id="2" creationId="{3A42427F-725C-9574-C80A-8593A72D8EB2}"/>
          </ac:spMkLst>
        </pc:spChg>
        <pc:spChg chg="del">
          <ac:chgData name="Suraj Korde" userId="2ac918ddcba103e5" providerId="LiveId" clId="{E5170455-B3F7-4CC4-BB79-B40ADBEFF660}" dt="2023-01-30T06:04:42.096" v="359"/>
          <ac:spMkLst>
            <pc:docMk/>
            <pc:sldMk cId="3563765151" sldId="282"/>
            <ac:spMk id="3" creationId="{F35790A8-0DA6-0A37-70C3-53AD1FD1853B}"/>
          </ac:spMkLst>
        </pc:spChg>
        <pc:picChg chg="add mod">
          <ac:chgData name="Suraj Korde" userId="2ac918ddcba103e5" providerId="LiveId" clId="{E5170455-B3F7-4CC4-BB79-B40ADBEFF660}" dt="2023-01-30T06:05:15.911" v="367" actId="14100"/>
          <ac:picMkLst>
            <pc:docMk/>
            <pc:sldMk cId="3563765151" sldId="282"/>
            <ac:picMk id="7" creationId="{3BB16230-E819-29C6-9B47-0E9F8E3FB535}"/>
          </ac:picMkLst>
        </pc:picChg>
      </pc:sldChg>
      <pc:sldChg chg="modSp new mod">
        <pc:chgData name="Suraj Korde" userId="2ac918ddcba103e5" providerId="LiveId" clId="{E5170455-B3F7-4CC4-BB79-B40ADBEFF660}" dt="2023-01-30T06:07:59.090" v="387" actId="207"/>
        <pc:sldMkLst>
          <pc:docMk/>
          <pc:sldMk cId="2516892328" sldId="283"/>
        </pc:sldMkLst>
        <pc:spChg chg="mod">
          <ac:chgData name="Suraj Korde" userId="2ac918ddcba103e5" providerId="LiveId" clId="{E5170455-B3F7-4CC4-BB79-B40ADBEFF660}" dt="2023-01-30T06:07:59.090" v="387" actId="207"/>
          <ac:spMkLst>
            <pc:docMk/>
            <pc:sldMk cId="2516892328" sldId="283"/>
            <ac:spMk id="2" creationId="{8F4F7681-59A0-A760-FEF5-4309EECA2259}"/>
          </ac:spMkLst>
        </pc:spChg>
        <pc:spChg chg="mod">
          <ac:chgData name="Suraj Korde" userId="2ac918ddcba103e5" providerId="LiveId" clId="{E5170455-B3F7-4CC4-BB79-B40ADBEFF660}" dt="2023-01-30T06:07:54.872" v="386" actId="255"/>
          <ac:spMkLst>
            <pc:docMk/>
            <pc:sldMk cId="2516892328" sldId="283"/>
            <ac:spMk id="3" creationId="{AF60B33B-9A75-75DC-2925-D467E8FD3703}"/>
          </ac:spMkLst>
        </pc:spChg>
      </pc:sldChg>
      <pc:sldChg chg="modSp new mod ord">
        <pc:chgData name="Suraj Korde" userId="2ac918ddcba103e5" providerId="LiveId" clId="{E5170455-B3F7-4CC4-BB79-B40ADBEFF660}" dt="2023-01-30T06:26:56.481" v="586"/>
        <pc:sldMkLst>
          <pc:docMk/>
          <pc:sldMk cId="2329619097" sldId="284"/>
        </pc:sldMkLst>
        <pc:spChg chg="mod">
          <ac:chgData name="Suraj Korde" userId="2ac918ddcba103e5" providerId="LiveId" clId="{E5170455-B3F7-4CC4-BB79-B40ADBEFF660}" dt="2023-01-30T06:09:10.469" v="391" actId="115"/>
          <ac:spMkLst>
            <pc:docMk/>
            <pc:sldMk cId="2329619097" sldId="284"/>
            <ac:spMk id="2" creationId="{898457D2-6DF8-AB3C-13A8-E97532E6F6FB}"/>
          </ac:spMkLst>
        </pc:spChg>
        <pc:spChg chg="mod">
          <ac:chgData name="Suraj Korde" userId="2ac918ddcba103e5" providerId="LiveId" clId="{E5170455-B3F7-4CC4-BB79-B40ADBEFF660}" dt="2023-01-30T06:10:34.282" v="414" actId="27636"/>
          <ac:spMkLst>
            <pc:docMk/>
            <pc:sldMk cId="2329619097" sldId="284"/>
            <ac:spMk id="3" creationId="{63C13835-5E1F-108F-0240-4B4CE785DCD3}"/>
          </ac:spMkLst>
        </pc:spChg>
      </pc:sldChg>
      <pc:sldChg chg="delSp modSp new mod ord">
        <pc:chgData name="Suraj Korde" userId="2ac918ddcba103e5" providerId="LiveId" clId="{E5170455-B3F7-4CC4-BB79-B40ADBEFF660}" dt="2023-01-30T06:31:09.234" v="677"/>
        <pc:sldMkLst>
          <pc:docMk/>
          <pc:sldMk cId="966165244" sldId="285"/>
        </pc:sldMkLst>
        <pc:spChg chg="mod">
          <ac:chgData name="Suraj Korde" userId="2ac918ddcba103e5" providerId="LiveId" clId="{E5170455-B3F7-4CC4-BB79-B40ADBEFF660}" dt="2023-01-30T06:14:22.090" v="459" actId="255"/>
          <ac:spMkLst>
            <pc:docMk/>
            <pc:sldMk cId="966165244" sldId="285"/>
            <ac:spMk id="2" creationId="{AA4398C2-DC15-A75A-9ED1-B71DF5EEAE5F}"/>
          </ac:spMkLst>
        </pc:spChg>
        <pc:spChg chg="mod">
          <ac:chgData name="Suraj Korde" userId="2ac918ddcba103e5" providerId="LiveId" clId="{E5170455-B3F7-4CC4-BB79-B40ADBEFF660}" dt="2023-01-30T06:13:51.282" v="456" actId="20577"/>
          <ac:spMkLst>
            <pc:docMk/>
            <pc:sldMk cId="966165244" sldId="285"/>
            <ac:spMk id="3" creationId="{BF335024-2D44-AFF4-571B-3648B0B90060}"/>
          </ac:spMkLst>
        </pc:spChg>
        <pc:spChg chg="del mod">
          <ac:chgData name="Suraj Korde" userId="2ac918ddcba103e5" providerId="LiveId" clId="{E5170455-B3F7-4CC4-BB79-B40ADBEFF660}" dt="2023-01-30T06:13:11.460" v="444" actId="478"/>
          <ac:spMkLst>
            <pc:docMk/>
            <pc:sldMk cId="966165244" sldId="285"/>
            <ac:spMk id="4" creationId="{C784EF1E-9264-99D2-DF22-5FDF9F8D22FB}"/>
          </ac:spMkLst>
        </pc:spChg>
      </pc:sldChg>
      <pc:sldChg chg="addSp delSp modSp new mod ord">
        <pc:chgData name="Suraj Korde" userId="2ac918ddcba103e5" providerId="LiveId" clId="{E5170455-B3F7-4CC4-BB79-B40ADBEFF660}" dt="2023-01-30T06:30:51.832" v="673"/>
        <pc:sldMkLst>
          <pc:docMk/>
          <pc:sldMk cId="666165939" sldId="286"/>
        </pc:sldMkLst>
        <pc:spChg chg="mod">
          <ac:chgData name="Suraj Korde" userId="2ac918ddcba103e5" providerId="LiveId" clId="{E5170455-B3F7-4CC4-BB79-B40ADBEFF660}" dt="2023-01-30T06:19:52.231" v="505" actId="255"/>
          <ac:spMkLst>
            <pc:docMk/>
            <pc:sldMk cId="666165939" sldId="286"/>
            <ac:spMk id="2" creationId="{B67A6460-7692-9B77-BD55-72773449AE72}"/>
          </ac:spMkLst>
        </pc:spChg>
        <pc:spChg chg="mod">
          <ac:chgData name="Suraj Korde" userId="2ac918ddcba103e5" providerId="LiveId" clId="{E5170455-B3F7-4CC4-BB79-B40ADBEFF660}" dt="2023-01-30T06:20:47.767" v="516" actId="115"/>
          <ac:spMkLst>
            <pc:docMk/>
            <pc:sldMk cId="666165939" sldId="286"/>
            <ac:spMk id="3" creationId="{5932B138-3640-25BB-6A9D-02FC6EA9C5D3}"/>
          </ac:spMkLst>
        </pc:spChg>
        <pc:spChg chg="del mod">
          <ac:chgData name="Suraj Korde" userId="2ac918ddcba103e5" providerId="LiveId" clId="{E5170455-B3F7-4CC4-BB79-B40ADBEFF660}" dt="2023-01-30T06:21:04.851" v="517"/>
          <ac:spMkLst>
            <pc:docMk/>
            <pc:sldMk cId="666165939" sldId="286"/>
            <ac:spMk id="4" creationId="{3E7A3255-D592-7292-6570-37B1DF5C71E7}"/>
          </ac:spMkLst>
        </pc:spChg>
        <pc:spChg chg="mod">
          <ac:chgData name="Suraj Korde" userId="2ac918ddcba103e5" providerId="LiveId" clId="{E5170455-B3F7-4CC4-BB79-B40ADBEFF660}" dt="2023-01-30T06:21:36.169" v="523" actId="122"/>
          <ac:spMkLst>
            <pc:docMk/>
            <pc:sldMk cId="666165939" sldId="286"/>
            <ac:spMk id="5" creationId="{99FE2683-B06C-44C7-82CC-E25844A5A98B}"/>
          </ac:spMkLst>
        </pc:spChg>
        <pc:spChg chg="del mod">
          <ac:chgData name="Suraj Korde" userId="2ac918ddcba103e5" providerId="LiveId" clId="{E5170455-B3F7-4CC4-BB79-B40ADBEFF660}" dt="2023-01-30T06:22:03.055" v="524"/>
          <ac:spMkLst>
            <pc:docMk/>
            <pc:sldMk cId="666165939" sldId="286"/>
            <ac:spMk id="6" creationId="{EB926053-20E7-666E-CE99-8B7C03669936}"/>
          </ac:spMkLst>
        </pc:spChg>
        <pc:picChg chg="add mod">
          <ac:chgData name="Suraj Korde" userId="2ac918ddcba103e5" providerId="LiveId" clId="{E5170455-B3F7-4CC4-BB79-B40ADBEFF660}" dt="2023-01-30T06:21:04.851" v="517"/>
          <ac:picMkLst>
            <pc:docMk/>
            <pc:sldMk cId="666165939" sldId="286"/>
            <ac:picMk id="10" creationId="{99C0EBAD-3F61-15E6-263D-89B4F92497E6}"/>
          </ac:picMkLst>
        </pc:picChg>
        <pc:picChg chg="add mod">
          <ac:chgData name="Suraj Korde" userId="2ac918ddcba103e5" providerId="LiveId" clId="{E5170455-B3F7-4CC4-BB79-B40ADBEFF660}" dt="2023-01-30T06:22:03.055" v="524"/>
          <ac:picMkLst>
            <pc:docMk/>
            <pc:sldMk cId="666165939" sldId="286"/>
            <ac:picMk id="11" creationId="{4FC78D83-F368-AC5E-D2B8-4EA82B2E3C90}"/>
          </ac:picMkLst>
        </pc:picChg>
      </pc:sldChg>
      <pc:sldChg chg="addSp delSp modSp new mod ord">
        <pc:chgData name="Suraj Korde" userId="2ac918ddcba103e5" providerId="LiveId" clId="{E5170455-B3F7-4CC4-BB79-B40ADBEFF660}" dt="2023-01-30T06:30:35.519" v="669"/>
        <pc:sldMkLst>
          <pc:docMk/>
          <pc:sldMk cId="3913739014" sldId="287"/>
        </pc:sldMkLst>
        <pc:spChg chg="mod">
          <ac:chgData name="Suraj Korde" userId="2ac918ddcba103e5" providerId="LiveId" clId="{E5170455-B3F7-4CC4-BB79-B40ADBEFF660}" dt="2023-01-30T06:22:35.959" v="528"/>
          <ac:spMkLst>
            <pc:docMk/>
            <pc:sldMk cId="3913739014" sldId="287"/>
            <ac:spMk id="2" creationId="{293507E5-76B1-3486-7069-9BDC5EB575EE}"/>
          </ac:spMkLst>
        </pc:spChg>
        <pc:spChg chg="mod">
          <ac:chgData name="Suraj Korde" userId="2ac918ddcba103e5" providerId="LiveId" clId="{E5170455-B3F7-4CC4-BB79-B40ADBEFF660}" dt="2023-01-30T06:23:34.356" v="539" actId="14100"/>
          <ac:spMkLst>
            <pc:docMk/>
            <pc:sldMk cId="3913739014" sldId="287"/>
            <ac:spMk id="3" creationId="{7FC71172-1602-4F9C-84EF-B79E317F1CA0}"/>
          </ac:spMkLst>
        </pc:spChg>
        <pc:spChg chg="del">
          <ac:chgData name="Suraj Korde" userId="2ac918ddcba103e5" providerId="LiveId" clId="{E5170455-B3F7-4CC4-BB79-B40ADBEFF660}" dt="2023-01-30T06:23:18.094" v="535"/>
          <ac:spMkLst>
            <pc:docMk/>
            <pc:sldMk cId="3913739014" sldId="287"/>
            <ac:spMk id="4" creationId="{77F918C4-2F9A-D7D7-734E-73B80DA1CA52}"/>
          </ac:spMkLst>
        </pc:spChg>
        <pc:spChg chg="mod">
          <ac:chgData name="Suraj Korde" userId="2ac918ddcba103e5" providerId="LiveId" clId="{E5170455-B3F7-4CC4-BB79-B40ADBEFF660}" dt="2023-01-30T06:24:52.336" v="554" actId="1076"/>
          <ac:spMkLst>
            <pc:docMk/>
            <pc:sldMk cId="3913739014" sldId="287"/>
            <ac:spMk id="5" creationId="{F138BAB7-AB51-079E-B7AD-02140B4B308B}"/>
          </ac:spMkLst>
        </pc:spChg>
        <pc:spChg chg="del mod">
          <ac:chgData name="Suraj Korde" userId="2ac918ddcba103e5" providerId="LiveId" clId="{E5170455-B3F7-4CC4-BB79-B40ADBEFF660}" dt="2023-01-30T06:25:19.490" v="556"/>
          <ac:spMkLst>
            <pc:docMk/>
            <pc:sldMk cId="3913739014" sldId="287"/>
            <ac:spMk id="6" creationId="{64E7D720-17BA-194E-045F-B1F3E93F1A64}"/>
          </ac:spMkLst>
        </pc:spChg>
        <pc:picChg chg="add mod">
          <ac:chgData name="Suraj Korde" userId="2ac918ddcba103e5" providerId="LiveId" clId="{E5170455-B3F7-4CC4-BB79-B40ADBEFF660}" dt="2023-01-30T06:23:44.807" v="541" actId="14100"/>
          <ac:picMkLst>
            <pc:docMk/>
            <pc:sldMk cId="3913739014" sldId="287"/>
            <ac:picMk id="12" creationId="{60CEB768-C132-74A0-654A-D55FE3B0E94E}"/>
          </ac:picMkLst>
        </pc:picChg>
        <pc:picChg chg="add mod">
          <ac:chgData name="Suraj Korde" userId="2ac918ddcba103e5" providerId="LiveId" clId="{E5170455-B3F7-4CC4-BB79-B40ADBEFF660}" dt="2023-01-30T06:25:28.177" v="558" actId="14100"/>
          <ac:picMkLst>
            <pc:docMk/>
            <pc:sldMk cId="3913739014" sldId="287"/>
            <ac:picMk id="13" creationId="{58E5B4FF-02AD-2F8C-2742-D301BBF6915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dirty="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0.xml"/><Relationship Id="rId5" Type="http://schemas.openxmlformats.org/officeDocument/2006/relationships/image" Target="../media/image15.jpeg"/><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81191" y="704088"/>
            <a:ext cx="10993549" cy="1499616"/>
          </a:xfrm>
        </p:spPr>
        <p:txBody>
          <a:bodyPr>
            <a:normAutofit/>
          </a:bodyPr>
          <a:lstStyle/>
          <a:p>
            <a:r>
              <a:rPr lang="en-US" sz="4400" dirty="0"/>
              <a:t>HOSPITAL MANAGEMENT SYSTEM      </a:t>
            </a:r>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581194" y="2495445"/>
            <a:ext cx="10993546" cy="468233"/>
          </a:xfrm>
        </p:spPr>
        <p:txBody>
          <a:bodyPr>
            <a:noAutofit/>
          </a:bodyPr>
          <a:lstStyle/>
          <a:p>
            <a:r>
              <a:rPr lang="en-US" sz="2800" b="1" dirty="0">
                <a:latin typeface="Candara" panose="020E0502030303020204" pitchFamily="34" charset="0"/>
              </a:rPr>
              <a:t> BY  SURAJ NAVNATH KORDE &amp; SIDDHESH DINESH DALVI </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3081528"/>
            <a:ext cx="11265408" cy="3310128"/>
          </a:xfrm>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8663-B308-BB9E-BE14-B44B4725E050}"/>
              </a:ext>
            </a:extLst>
          </p:cNvPr>
          <p:cNvSpPr>
            <a:spLocks noGrp="1"/>
          </p:cNvSpPr>
          <p:nvPr>
            <p:ph type="title"/>
          </p:nvPr>
        </p:nvSpPr>
        <p:spPr/>
        <p:txBody>
          <a:bodyPr>
            <a:normAutofit fontScale="90000"/>
          </a:bodyPr>
          <a:lstStyle/>
          <a:p>
            <a:pPr>
              <a:lnSpc>
                <a:spcPct val="107000"/>
              </a:lnSpc>
              <a:spcAft>
                <a:spcPts val="800"/>
              </a:spcAft>
            </a:pPr>
            <a:br>
              <a:rPr lang="en-IN" sz="4800" dirty="0">
                <a:effectLst/>
                <a:latin typeface="Calibri" panose="020F0502020204030204" pitchFamily="34" charset="0"/>
                <a:ea typeface="Calibri" panose="020F0502020204030204" pitchFamily="34" charset="0"/>
                <a:cs typeface="SimSun" panose="02010600030101010101" pitchFamily="2" charset="-122"/>
              </a:rPr>
            </a:br>
            <a:r>
              <a:rPr lang="en-US" sz="4800" b="1"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SURVEY OF TECHNOLOGY </a:t>
            </a:r>
            <a:br>
              <a:rPr lang="en-US" sz="1800" b="1" u="sng" dirty="0">
                <a:effectLst/>
                <a:latin typeface="Calibri" panose="020F0502020204030204" pitchFamily="34" charset="0"/>
                <a:ea typeface="Calibri" panose="020F0502020204030204" pitchFamily="34" charset="0"/>
                <a:cs typeface="Calibri" panose="020F0502020204030204" pitchFamily="34" charset="0"/>
              </a:rPr>
            </a:br>
            <a:br>
              <a:rPr lang="en-IN" sz="1800" dirty="0">
                <a:effectLst/>
                <a:latin typeface="Calibri" panose="020F0502020204030204" pitchFamily="34" charset="0"/>
                <a:ea typeface="Calibri" panose="020F0502020204030204" pitchFamily="34" charset="0"/>
                <a:cs typeface="SimSun" panose="02010600030101010101" pitchFamily="2" charset="-122"/>
              </a:rPr>
            </a:br>
            <a:endParaRPr lang="en-IN" dirty="0"/>
          </a:p>
        </p:txBody>
      </p:sp>
      <p:sp>
        <p:nvSpPr>
          <p:cNvPr id="3" name="Text Placeholder 2">
            <a:extLst>
              <a:ext uri="{FF2B5EF4-FFF2-40B4-BE49-F238E27FC236}">
                <a16:creationId xmlns:a16="http://schemas.microsoft.com/office/drawing/2014/main" id="{B8547280-856E-B5B3-4D15-836B96CA94A9}"/>
              </a:ext>
            </a:extLst>
          </p:cNvPr>
          <p:cNvSpPr>
            <a:spLocks noGrp="1"/>
          </p:cNvSpPr>
          <p:nvPr>
            <p:ph type="body" idx="1"/>
          </p:nvPr>
        </p:nvSpPr>
        <p:spPr/>
        <p:txBody>
          <a:bodyPr>
            <a:noAutofit/>
          </a:bodyPr>
          <a:lstStyle/>
          <a:p>
            <a:r>
              <a:rPr lang="en-IN" sz="3600" b="1" dirty="0">
                <a:effectLst/>
                <a:latin typeface="Calibri" panose="020F0502020204030204" pitchFamily="34" charset="0"/>
                <a:ea typeface="Calibri" panose="020F0502020204030204" pitchFamily="34" charset="0"/>
                <a:cs typeface="Calibri" panose="020F0502020204030204" pitchFamily="34" charset="0"/>
              </a:rPr>
              <a:t>CHAPTER NO. </a:t>
            </a:r>
            <a:r>
              <a:rPr lang="en-US" sz="3600" b="1" dirty="0">
                <a:effectLst/>
                <a:latin typeface="Calibri" panose="020F0502020204030204" pitchFamily="34" charset="0"/>
                <a:ea typeface="Calibri" panose="020F0502020204030204" pitchFamily="34" charset="0"/>
                <a:cs typeface="Calibri" panose="020F0502020204030204" pitchFamily="34" charset="0"/>
              </a:rPr>
              <a:t>2</a:t>
            </a:r>
            <a:endParaRPr lang="en-IN" sz="3600" dirty="0"/>
          </a:p>
        </p:txBody>
      </p:sp>
    </p:spTree>
    <p:extLst>
      <p:ext uri="{BB962C8B-B14F-4D97-AF65-F5344CB8AC3E}">
        <p14:creationId xmlns:p14="http://schemas.microsoft.com/office/powerpoint/2010/main" val="870587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AD4D9-0407-A0B7-640E-7B02EBEF284F}"/>
              </a:ext>
            </a:extLst>
          </p:cNvPr>
          <p:cNvSpPr>
            <a:spLocks noGrp="1"/>
          </p:cNvSpPr>
          <p:nvPr>
            <p:ph type="title"/>
          </p:nvPr>
        </p:nvSpPr>
        <p:spPr/>
        <p:txBody>
          <a:bodyPr>
            <a:normAutofit fontScale="90000"/>
          </a:bodyPr>
          <a:lstStyle/>
          <a:p>
            <a:r>
              <a:rPr lang="en-IN" sz="3200" b="1" dirty="0">
                <a:effectLst/>
                <a:latin typeface="Calibri" panose="020F0502020204030204" pitchFamily="34" charset="0"/>
                <a:ea typeface="Calibri" panose="020F0502020204030204" pitchFamily="34" charset="0"/>
                <a:cs typeface="Calibri" panose="020F0502020204030204" pitchFamily="34" charset="0"/>
              </a:rPr>
              <a:t> PROPOSED SYSTEM</a:t>
            </a:r>
            <a:br>
              <a:rPr lang="en-IN" sz="2800" dirty="0">
                <a:effectLst/>
                <a:latin typeface="Calibri" panose="020F0502020204030204" pitchFamily="34" charset="0"/>
                <a:ea typeface="Calibri" panose="020F0502020204030204" pitchFamily="34" charset="0"/>
                <a:cs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24409BC7-1928-833F-E0DB-750359C8805D}"/>
              </a:ext>
            </a:extLst>
          </p:cNvPr>
          <p:cNvSpPr>
            <a:spLocks noGrp="1"/>
          </p:cNvSpPr>
          <p:nvPr>
            <p:ph idx="1"/>
          </p:nvPr>
        </p:nvSpPr>
        <p:spPr>
          <a:xfrm>
            <a:off x="581192" y="1443789"/>
            <a:ext cx="11029615" cy="4531561"/>
          </a:xfrm>
        </p:spPr>
        <p:txBody>
          <a:bodyPr/>
          <a:lstStyle/>
          <a:p>
            <a:pPr marL="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Calibri" panose="020F0502020204030204" pitchFamily="34" charset="0"/>
              </a:rPr>
              <a:t>The Hospital Management System is designed for any hospital to replace their existing manual paper-based system. The new system is to control the information of patients. Room availability, staff and operating room schedules and patient invoices. These services are to be provided in an efficient, cost effective manner, with the goal of reducing the time and resources currently required for such tasks</a:t>
            </a:r>
            <a:r>
              <a:rPr lang="en-IN" sz="2400" b="1" dirty="0">
                <a:effectLst/>
                <a:latin typeface="Calibri" panose="020F0502020204030204" pitchFamily="34" charset="0"/>
                <a:ea typeface="Calibri" panose="020F0502020204030204" pitchFamily="34" charset="0"/>
                <a:cs typeface="Calibri" panose="020F0502020204030204" pitchFamily="34" charset="0"/>
              </a:rPr>
              <a:t>.</a:t>
            </a:r>
            <a:endParaRPr lang="en-IN" sz="2400" b="1" dirty="0">
              <a:effectLst/>
              <a:latin typeface="Calibri" panose="020F0502020204030204" pitchFamily="34" charset="0"/>
              <a:ea typeface="Calibri" panose="020F0502020204030204" pitchFamily="34" charset="0"/>
              <a:cs typeface="SimSun" panose="02010600030101010101" pitchFamily="2" charset="-122"/>
            </a:endParaRPr>
          </a:p>
          <a:p>
            <a:endParaRPr lang="en-IN" dirty="0"/>
          </a:p>
        </p:txBody>
      </p:sp>
      <p:sp>
        <p:nvSpPr>
          <p:cNvPr id="4" name="Footer Placeholder 3">
            <a:extLst>
              <a:ext uri="{FF2B5EF4-FFF2-40B4-BE49-F238E27FC236}">
                <a16:creationId xmlns:a16="http://schemas.microsoft.com/office/drawing/2014/main" id="{7C5DF846-9591-58A0-BC64-D05CFECA7881}"/>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B0DD7BB9-BBFA-B1D4-4B9F-84E0B5A4F6F7}"/>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7BE0A6B5-2599-47F7-E1B7-3FFC591BD090}"/>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1890573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65237-3E8E-E633-4409-F695C718605C}"/>
              </a:ext>
            </a:extLst>
          </p:cNvPr>
          <p:cNvSpPr>
            <a:spLocks noGrp="1"/>
          </p:cNvSpPr>
          <p:nvPr>
            <p:ph type="title"/>
          </p:nvPr>
        </p:nvSpPr>
        <p:spPr/>
        <p:txBody>
          <a:bodyPr>
            <a:normAutofit fontScale="90000"/>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 </a:t>
            </a:r>
            <a:br>
              <a:rPr lang="en-IN" sz="1800" dirty="0">
                <a:effectLst/>
                <a:latin typeface="Calibri" panose="020F0502020204030204" pitchFamily="34" charset="0"/>
                <a:ea typeface="Calibri" panose="020F0502020204030204" pitchFamily="34" charset="0"/>
                <a:cs typeface="SimSun" panose="02010600030101010101" pitchFamily="2" charset="-122"/>
              </a:rPr>
            </a:br>
            <a:r>
              <a:rPr lang="en-IN" sz="3600" b="1" u="sng" dirty="0">
                <a:effectLst/>
                <a:latin typeface="Calibri" panose="020F0502020204030204" pitchFamily="34" charset="0"/>
                <a:ea typeface="Calibri" panose="020F0502020204030204" pitchFamily="34" charset="0"/>
                <a:cs typeface="Calibri" panose="020F0502020204030204" pitchFamily="34" charset="0"/>
              </a:rPr>
              <a:t>REQUIREMENT ANALYSIS</a:t>
            </a:r>
            <a:br>
              <a:rPr lang="en-IN" sz="1800" dirty="0">
                <a:effectLst/>
                <a:latin typeface="Calibri" panose="020F0502020204030204" pitchFamily="34" charset="0"/>
                <a:ea typeface="Calibri" panose="020F0502020204030204" pitchFamily="34" charset="0"/>
                <a:cs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27C13B16-8641-BC45-B5FB-62F6E2C72DD9}"/>
              </a:ext>
            </a:extLst>
          </p:cNvPr>
          <p:cNvSpPr>
            <a:spLocks noGrp="1"/>
          </p:cNvSpPr>
          <p:nvPr>
            <p:ph idx="1"/>
          </p:nvPr>
        </p:nvSpPr>
        <p:spPr>
          <a:xfrm>
            <a:off x="581192" y="1328286"/>
            <a:ext cx="11029615" cy="4647064"/>
          </a:xfrm>
        </p:spPr>
        <p:txBody>
          <a:bodyPr>
            <a:normAutofit fontScale="47500" lnSpcReduction="20000"/>
          </a:bodyPr>
          <a:lstStyle/>
          <a:p>
            <a:pPr marL="0" indent="0">
              <a:lnSpc>
                <a:spcPct val="107000"/>
              </a:lnSpc>
              <a:spcAft>
                <a:spcPts val="800"/>
              </a:spcAft>
              <a:buNone/>
            </a:pPr>
            <a:r>
              <a:rPr lang="en-IN" sz="3600" dirty="0">
                <a:effectLst/>
                <a:latin typeface="Calibri" panose="020F0502020204030204" pitchFamily="34" charset="0"/>
                <a:ea typeface="Calibri" panose="020F0502020204030204" pitchFamily="34" charset="0"/>
                <a:cs typeface="Calibri" panose="020F0502020204030204" pitchFamily="34" charset="0"/>
              </a:rPr>
              <a:t>In this paper we present designs of four such agents. They are: Patient Agent, Doctor Agent, Nurse Agent and Environment </a:t>
            </a:r>
            <a:r>
              <a:rPr lang="en-US" sz="3600" dirty="0">
                <a:effectLst/>
                <a:latin typeface="Calibri" panose="020F0502020204030204" pitchFamily="34" charset="0"/>
                <a:ea typeface="Calibri" panose="020F0502020204030204" pitchFamily="34" charset="0"/>
                <a:cs typeface="Calibri" panose="020F0502020204030204" pitchFamily="34" charset="0"/>
              </a:rPr>
              <a:t>Agent. </a:t>
            </a:r>
            <a:endParaRPr lang="en-IN" sz="3600" dirty="0">
              <a:effectLst/>
              <a:latin typeface="Calibri" panose="020F0502020204030204" pitchFamily="34" charset="0"/>
              <a:ea typeface="Calibri" panose="020F0502020204030204" pitchFamily="34" charset="0"/>
              <a:cs typeface="SimSun" panose="02010600030101010101" pitchFamily="2" charset="-122"/>
            </a:endParaRPr>
          </a:p>
          <a:p>
            <a:pPr>
              <a:lnSpc>
                <a:spcPct val="125000"/>
              </a:lnSpc>
              <a:buFont typeface="Wingdings" panose="05000000000000000000" pitchFamily="2" charset="2"/>
              <a:buChar char="v"/>
            </a:pPr>
            <a:r>
              <a:rPr lang="en-IN" sz="3600" b="1" u="dotted" dirty="0">
                <a:effectLst/>
                <a:latin typeface="Calibri" panose="020F0502020204030204" pitchFamily="34" charset="0"/>
                <a:ea typeface="Calibri" panose="020F0502020204030204" pitchFamily="34" charset="0"/>
                <a:cs typeface="Calibri" panose="020F0502020204030204" pitchFamily="34" charset="0"/>
              </a:rPr>
              <a:t>Patient Agent:</a:t>
            </a:r>
            <a:endParaRPr lang="en-IN" sz="3600" dirty="0">
              <a:effectLst/>
              <a:latin typeface="Calibri" panose="020F0502020204030204" pitchFamily="34" charset="0"/>
              <a:ea typeface="Calibri" panose="020F0502020204030204" pitchFamily="34" charset="0"/>
              <a:cs typeface="SimSun" panose="02010600030101010101" pitchFamily="2" charset="-122"/>
            </a:endParaRPr>
          </a:p>
          <a:p>
            <a:pPr marL="151200" indent="0">
              <a:lnSpc>
                <a:spcPct val="107000"/>
              </a:lnSpc>
              <a:buNone/>
            </a:pPr>
            <a:r>
              <a:rPr lang="en-IN" sz="3600" dirty="0">
                <a:effectLst/>
                <a:latin typeface="Calibri" panose="020F0502020204030204" pitchFamily="34" charset="0"/>
                <a:ea typeface="Calibri" panose="020F0502020204030204" pitchFamily="34" charset="0"/>
                <a:cs typeface="Calibri" panose="020F0502020204030204" pitchFamily="34" charset="0"/>
              </a:rPr>
              <a:t>  A patient agent simulates the role of patients. The agent helps patients in consultancy about doctor selection according     to his need and symptoms. The agent gathers patient’s requirements and prepares a requirement report in the developers’ comprehensible form and sends that to him.</a:t>
            </a:r>
            <a:endParaRPr lang="en-IN" sz="3600" dirty="0">
              <a:effectLst/>
              <a:latin typeface="Calibri" panose="020F0502020204030204" pitchFamily="34" charset="0"/>
              <a:ea typeface="Calibri" panose="020F0502020204030204" pitchFamily="34" charset="0"/>
              <a:cs typeface="SimSun" panose="02010600030101010101" pitchFamily="2" charset="-122"/>
            </a:endParaRPr>
          </a:p>
          <a:p>
            <a:pPr>
              <a:lnSpc>
                <a:spcPct val="125000"/>
              </a:lnSpc>
              <a:buFont typeface="Wingdings" panose="05000000000000000000" pitchFamily="2" charset="2"/>
              <a:buChar char="v"/>
            </a:pPr>
            <a:r>
              <a:rPr lang="en-IN" sz="3600" b="1" u="dotted" dirty="0">
                <a:effectLst/>
                <a:latin typeface="Calibri" panose="020F0502020204030204" pitchFamily="34" charset="0"/>
                <a:ea typeface="Calibri" panose="020F0502020204030204" pitchFamily="34" charset="0"/>
                <a:cs typeface="Calibri" panose="020F0502020204030204" pitchFamily="34" charset="0"/>
              </a:rPr>
              <a:t>Doctor Agent:</a:t>
            </a:r>
            <a:endParaRPr lang="en-IN" sz="3600" dirty="0">
              <a:effectLst/>
              <a:latin typeface="Calibri" panose="020F0502020204030204" pitchFamily="34" charset="0"/>
              <a:ea typeface="Calibri" panose="020F0502020204030204" pitchFamily="34" charset="0"/>
              <a:cs typeface="SimSun" panose="02010600030101010101" pitchFamily="2" charset="-122"/>
            </a:endParaRPr>
          </a:p>
          <a:p>
            <a:pPr marL="151200" indent="0">
              <a:lnSpc>
                <a:spcPct val="107000"/>
              </a:lnSpc>
              <a:buNone/>
            </a:pPr>
            <a:r>
              <a:rPr lang="en-IN" sz="3600" dirty="0">
                <a:effectLst/>
                <a:latin typeface="Calibri" panose="020F0502020204030204" pitchFamily="34" charset="0"/>
                <a:ea typeface="Calibri" panose="020F0502020204030204" pitchFamily="34" charset="0"/>
                <a:cs typeface="Calibri" panose="020F0502020204030204" pitchFamily="34" charset="0"/>
              </a:rPr>
              <a:t>A doctor agent plays the role of a doctor. It’s the main aim is to gather requirements of the doctor such as time saving approaches to deal with the patient and prepare report for developer. A doctor agent also collects the advisory requirements such as suitable treatment and medication for a particular patient.</a:t>
            </a:r>
            <a:endParaRPr lang="en-IN" sz="3600" dirty="0">
              <a:effectLst/>
              <a:latin typeface="Calibri" panose="020F0502020204030204" pitchFamily="34" charset="0"/>
              <a:ea typeface="Calibri" panose="020F0502020204030204" pitchFamily="34" charset="0"/>
              <a:cs typeface="SimSun" panose="02010600030101010101" pitchFamily="2" charset="-122"/>
            </a:endParaRPr>
          </a:p>
          <a:p>
            <a:pPr>
              <a:lnSpc>
                <a:spcPct val="125000"/>
              </a:lnSpc>
              <a:buFont typeface="Wingdings" panose="05000000000000000000" pitchFamily="2" charset="2"/>
              <a:buChar char="v"/>
            </a:pPr>
            <a:r>
              <a:rPr lang="en-IN" sz="3600" b="1" u="dotted" dirty="0">
                <a:effectLst/>
                <a:latin typeface="Calibri" panose="020F0502020204030204" pitchFamily="34" charset="0"/>
                <a:ea typeface="Calibri" panose="020F0502020204030204" pitchFamily="34" charset="0"/>
                <a:cs typeface="Calibri" panose="020F0502020204030204" pitchFamily="34" charset="0"/>
              </a:rPr>
              <a:t>Environment Agent:</a:t>
            </a:r>
            <a:endParaRPr lang="en-IN" sz="3600" dirty="0">
              <a:effectLst/>
              <a:latin typeface="Calibri" panose="020F0502020204030204" pitchFamily="34" charset="0"/>
              <a:ea typeface="Calibri" panose="020F0502020204030204" pitchFamily="34" charset="0"/>
              <a:cs typeface="SimSun" panose="02010600030101010101" pitchFamily="2" charset="-122"/>
            </a:endParaRPr>
          </a:p>
          <a:p>
            <a:pPr marL="151200" indent="0">
              <a:lnSpc>
                <a:spcPct val="107000"/>
              </a:lnSpc>
              <a:spcAft>
                <a:spcPts val="800"/>
              </a:spcAft>
              <a:buNone/>
            </a:pPr>
            <a:r>
              <a:rPr lang="en-IN" sz="3600" dirty="0">
                <a:effectLst/>
                <a:latin typeface="Calibri" panose="020F0502020204030204" pitchFamily="34" charset="0"/>
                <a:ea typeface="Calibri" panose="020F0502020204030204" pitchFamily="34" charset="0"/>
                <a:cs typeface="Calibri" panose="020F0502020204030204" pitchFamily="34" charset="0"/>
              </a:rPr>
              <a:t>The environment agent is responsible for the hospitality of the hospital. It maintains the arrangement of various hospital units such as wardrooms, ICUs and operating rooms. It is the part of user interface of the computerized HMS. An environment agent senses requirements related to user interface of the HMS software and helps doctors and patients in the selection of various hospital resources such as ICUs, operating rooms, and wardrooms. </a:t>
            </a:r>
            <a:endParaRPr lang="en-IN" sz="3600" dirty="0">
              <a:effectLst/>
              <a:latin typeface="Calibri" panose="020F0502020204030204" pitchFamily="34" charset="0"/>
              <a:ea typeface="Calibri" panose="020F0502020204030204" pitchFamily="34" charset="0"/>
              <a:cs typeface="SimSun" panose="02010600030101010101" pitchFamily="2" charset="-122"/>
            </a:endParaRPr>
          </a:p>
          <a:p>
            <a:endParaRPr lang="en-IN" dirty="0"/>
          </a:p>
        </p:txBody>
      </p:sp>
      <p:sp>
        <p:nvSpPr>
          <p:cNvPr id="4" name="Footer Placeholder 3">
            <a:extLst>
              <a:ext uri="{FF2B5EF4-FFF2-40B4-BE49-F238E27FC236}">
                <a16:creationId xmlns:a16="http://schemas.microsoft.com/office/drawing/2014/main" id="{0627EB17-96E9-3401-6060-51A3545CF798}"/>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F17CFBE4-2C11-1DF3-F7AB-6912714E4188}"/>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AE795459-270F-A90D-24A0-2DCE12B6FAF0}"/>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207906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DB41-F480-D3A3-080F-61F5E27D28B4}"/>
              </a:ext>
            </a:extLst>
          </p:cNvPr>
          <p:cNvSpPr>
            <a:spLocks noGrp="1"/>
          </p:cNvSpPr>
          <p:nvPr>
            <p:ph type="title"/>
          </p:nvPr>
        </p:nvSpPr>
        <p:spPr/>
        <p:txBody>
          <a:bodyPr/>
          <a:lstStyle/>
          <a:p>
            <a:r>
              <a:rPr lang="en-IN" sz="2800" b="1" dirty="0">
                <a:effectLst/>
                <a:latin typeface="Calibri" panose="020F0502020204030204" pitchFamily="34" charset="0"/>
                <a:ea typeface="Calibri" panose="020F0502020204030204" pitchFamily="34" charset="0"/>
                <a:cs typeface="Calibri" panose="020F0502020204030204" pitchFamily="34" charset="0"/>
              </a:rPr>
              <a:t> HARDWARE REQUIREMENTS &amp; SOFTWARE REQUIREMENTS</a:t>
            </a:r>
            <a:endParaRPr lang="en-IN" dirty="0"/>
          </a:p>
        </p:txBody>
      </p:sp>
      <p:sp>
        <p:nvSpPr>
          <p:cNvPr id="3" name="Text Placeholder 2">
            <a:extLst>
              <a:ext uri="{FF2B5EF4-FFF2-40B4-BE49-F238E27FC236}">
                <a16:creationId xmlns:a16="http://schemas.microsoft.com/office/drawing/2014/main" id="{37E94E78-20C3-B36F-C0B7-C2E82712F384}"/>
              </a:ext>
            </a:extLst>
          </p:cNvPr>
          <p:cNvSpPr>
            <a:spLocks noGrp="1"/>
          </p:cNvSpPr>
          <p:nvPr>
            <p:ph type="body" idx="1"/>
          </p:nvPr>
        </p:nvSpPr>
        <p:spPr>
          <a:xfrm>
            <a:off x="581191" y="1717991"/>
            <a:ext cx="5194769" cy="365126"/>
          </a:xfrm>
        </p:spPr>
        <p:txBody>
          <a:bodyPr/>
          <a:lstStyle/>
          <a:p>
            <a:r>
              <a:rPr lang="en-IN" sz="2000" b="1"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HARDWARE REQUIREMENTS</a:t>
            </a:r>
            <a:endParaRPr lang="en-IN" dirty="0">
              <a:solidFill>
                <a:schemeClr val="accent1"/>
              </a:solidFill>
            </a:endParaRPr>
          </a:p>
        </p:txBody>
      </p:sp>
      <p:sp>
        <p:nvSpPr>
          <p:cNvPr id="4" name="Content Placeholder 3">
            <a:extLst>
              <a:ext uri="{FF2B5EF4-FFF2-40B4-BE49-F238E27FC236}">
                <a16:creationId xmlns:a16="http://schemas.microsoft.com/office/drawing/2014/main" id="{2F934CF4-D887-754F-C1F5-6C73E22A3503}"/>
              </a:ext>
            </a:extLst>
          </p:cNvPr>
          <p:cNvSpPr>
            <a:spLocks noGrp="1"/>
          </p:cNvSpPr>
          <p:nvPr>
            <p:ph sz="half" idx="2"/>
          </p:nvPr>
        </p:nvSpPr>
        <p:spPr>
          <a:xfrm>
            <a:off x="581194" y="2175310"/>
            <a:ext cx="5194766" cy="3685742"/>
          </a:xfrm>
        </p:spPr>
        <p:txBody>
          <a:bodyPr>
            <a:normAutofit fontScale="92500" lnSpcReduction="10000"/>
          </a:bodyPr>
          <a:lstStyle/>
          <a:p>
            <a:pPr>
              <a:lnSpc>
                <a:spcPct val="107000"/>
              </a:lnSpc>
              <a:spcAft>
                <a:spcPts val="800"/>
              </a:spcAft>
              <a:buFont typeface="Wingdings" panose="05000000000000000000" pitchFamily="2" charset="2"/>
              <a:buChar char="v"/>
            </a:pPr>
            <a:r>
              <a:rPr lang="en-IN" sz="1900" dirty="0">
                <a:effectLst/>
                <a:latin typeface="Calibri" panose="020F0502020204030204" pitchFamily="34" charset="0"/>
                <a:ea typeface="Calibri" panose="020F0502020204030204" pitchFamily="34" charset="0"/>
                <a:cs typeface="Calibri" panose="020F0502020204030204" pitchFamily="34" charset="0"/>
              </a:rPr>
              <a:t>The most common set of requirements defined by any operating system or software application is the physical computer resources, also known as hardware.</a:t>
            </a:r>
          </a:p>
          <a:p>
            <a:pPr>
              <a:lnSpc>
                <a:spcPct val="107000"/>
              </a:lnSpc>
              <a:spcAft>
                <a:spcPts val="800"/>
              </a:spcAft>
              <a:buFont typeface="Wingdings" panose="05000000000000000000" pitchFamily="2" charset="2"/>
              <a:buChar char="v"/>
            </a:pPr>
            <a:r>
              <a:rPr lang="en-IN" sz="1900" dirty="0">
                <a:effectLst/>
                <a:latin typeface="Calibri" panose="020F0502020204030204" pitchFamily="34" charset="0"/>
                <a:ea typeface="Calibri" panose="020F0502020204030204" pitchFamily="34" charset="0"/>
                <a:cs typeface="Calibri" panose="020F0502020204030204" pitchFamily="34" charset="0"/>
              </a:rPr>
              <a:t>HARDWARE REQUIREMENTS FOR PRESENT PROJECT:</a:t>
            </a:r>
            <a:endParaRPr lang="en-IN" sz="1900" dirty="0">
              <a:effectLst/>
              <a:latin typeface="Calibri" panose="020F0502020204030204" pitchFamily="34" charset="0"/>
              <a:ea typeface="Calibri" panose="020F0502020204030204" pitchFamily="34" charset="0"/>
              <a:cs typeface="SimSun" panose="02010600030101010101" pitchFamily="2" charset="-122"/>
            </a:endParaRPr>
          </a:p>
          <a:p>
            <a:pPr marL="457200" indent="-457200">
              <a:lnSpc>
                <a:spcPct val="107000"/>
              </a:lnSpc>
              <a:spcAft>
                <a:spcPts val="800"/>
              </a:spcAft>
              <a:buFont typeface="+mj-lt"/>
              <a:buAutoNum type="arabicPeriod"/>
            </a:pPr>
            <a:r>
              <a:rPr lang="en-IN" sz="1900" dirty="0">
                <a:effectLst/>
                <a:latin typeface="Calibri" panose="020F0502020204030204" pitchFamily="34" charset="0"/>
                <a:ea typeface="Calibri" panose="020F0502020204030204" pitchFamily="34" charset="0"/>
                <a:cs typeface="Calibri" panose="020F0502020204030204" pitchFamily="34" charset="0"/>
              </a:rPr>
              <a:t>PROCESSOR: Intel dual Core, I3</a:t>
            </a:r>
            <a:endParaRPr lang="en-IN" sz="1900" dirty="0">
              <a:effectLst/>
              <a:latin typeface="Calibri" panose="020F0502020204030204" pitchFamily="34" charset="0"/>
              <a:ea typeface="Calibri" panose="020F0502020204030204" pitchFamily="34" charset="0"/>
              <a:cs typeface="SimSun" panose="02010600030101010101" pitchFamily="2" charset="-122"/>
            </a:endParaRPr>
          </a:p>
          <a:p>
            <a:pPr marL="457200" indent="-457200">
              <a:lnSpc>
                <a:spcPct val="107000"/>
              </a:lnSpc>
              <a:spcAft>
                <a:spcPts val="800"/>
              </a:spcAft>
              <a:buFont typeface="+mj-lt"/>
              <a:buAutoNum type="arabicPeriod"/>
            </a:pPr>
            <a:r>
              <a:rPr lang="en-IN" sz="1900" dirty="0">
                <a:effectLst/>
                <a:latin typeface="Calibri" panose="020F0502020204030204" pitchFamily="34" charset="0"/>
                <a:ea typeface="Calibri" panose="020F0502020204030204" pitchFamily="34" charset="0"/>
                <a:cs typeface="Calibri" panose="020F0502020204030204" pitchFamily="34" charset="0"/>
              </a:rPr>
              <a:t>RAM: 1 GB</a:t>
            </a:r>
            <a:endParaRPr lang="en-IN" sz="1900" dirty="0">
              <a:effectLst/>
              <a:latin typeface="Calibri" panose="020F0502020204030204" pitchFamily="34" charset="0"/>
              <a:ea typeface="Calibri" panose="020F0502020204030204" pitchFamily="34" charset="0"/>
              <a:cs typeface="SimSun" panose="02010600030101010101" pitchFamily="2" charset="-122"/>
            </a:endParaRPr>
          </a:p>
          <a:p>
            <a:pPr marL="457200" indent="-457200">
              <a:lnSpc>
                <a:spcPct val="107000"/>
              </a:lnSpc>
              <a:spcAft>
                <a:spcPts val="800"/>
              </a:spcAft>
              <a:buFont typeface="+mj-lt"/>
              <a:buAutoNum type="arabicPeriod"/>
            </a:pPr>
            <a:r>
              <a:rPr lang="en-IN" sz="1900" dirty="0">
                <a:effectLst/>
                <a:latin typeface="Calibri" panose="020F0502020204030204" pitchFamily="34" charset="0"/>
                <a:ea typeface="Calibri" panose="020F0502020204030204" pitchFamily="34" charset="0"/>
                <a:cs typeface="Calibri" panose="020F0502020204030204" pitchFamily="34" charset="0"/>
              </a:rPr>
              <a:t>HARD DISK: </a:t>
            </a:r>
            <a:r>
              <a:rPr lang="en-US" sz="1900" dirty="0">
                <a:effectLst/>
                <a:latin typeface="Calibri" panose="020F0502020204030204" pitchFamily="34" charset="0"/>
                <a:ea typeface="Calibri" panose="020F0502020204030204" pitchFamily="34" charset="0"/>
                <a:cs typeface="Calibri" panose="020F0502020204030204" pitchFamily="34" charset="0"/>
              </a:rPr>
              <a:t>80 GB</a:t>
            </a:r>
            <a:endParaRPr lang="en-IN" sz="19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endParaRPr lang="en-IN" dirty="0"/>
          </a:p>
        </p:txBody>
      </p:sp>
      <p:sp>
        <p:nvSpPr>
          <p:cNvPr id="5" name="Text Placeholder 4">
            <a:extLst>
              <a:ext uri="{FF2B5EF4-FFF2-40B4-BE49-F238E27FC236}">
                <a16:creationId xmlns:a16="http://schemas.microsoft.com/office/drawing/2014/main" id="{F72617E1-C554-89FF-3EC9-468A84FF0AFF}"/>
              </a:ext>
            </a:extLst>
          </p:cNvPr>
          <p:cNvSpPr>
            <a:spLocks noGrp="1"/>
          </p:cNvSpPr>
          <p:nvPr>
            <p:ph type="body" sz="quarter" idx="3"/>
          </p:nvPr>
        </p:nvSpPr>
        <p:spPr>
          <a:xfrm>
            <a:off x="6416039" y="1717991"/>
            <a:ext cx="5194770" cy="365126"/>
          </a:xfrm>
        </p:spPr>
        <p:txBody>
          <a:bodyPr/>
          <a:lstStyle/>
          <a:p>
            <a:r>
              <a:rPr lang="en-IN" sz="2000" b="1"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SOFTWARE REQUIREMENTS</a:t>
            </a:r>
            <a:endParaRPr lang="en-IN" dirty="0">
              <a:solidFill>
                <a:schemeClr val="accent1"/>
              </a:solidFill>
            </a:endParaRPr>
          </a:p>
        </p:txBody>
      </p:sp>
      <p:sp>
        <p:nvSpPr>
          <p:cNvPr id="6" name="Content Placeholder 5">
            <a:extLst>
              <a:ext uri="{FF2B5EF4-FFF2-40B4-BE49-F238E27FC236}">
                <a16:creationId xmlns:a16="http://schemas.microsoft.com/office/drawing/2014/main" id="{0697EDBF-BE3C-BF89-06D0-87E23A867785}"/>
              </a:ext>
            </a:extLst>
          </p:cNvPr>
          <p:cNvSpPr>
            <a:spLocks noGrp="1"/>
          </p:cNvSpPr>
          <p:nvPr>
            <p:ph sz="quarter" idx="4"/>
          </p:nvPr>
        </p:nvSpPr>
        <p:spPr>
          <a:xfrm>
            <a:off x="6416037" y="2175310"/>
            <a:ext cx="5194771" cy="3685742"/>
          </a:xfrm>
        </p:spPr>
        <p:txBody>
          <a:bodyPr/>
          <a:lstStyle/>
          <a:p>
            <a:pPr marL="342900" indent="-342900">
              <a:buFont typeface="+mj-lt"/>
              <a:buAutoNum type="arabicPeriod"/>
            </a:pPr>
            <a:r>
              <a:rPr lang="en-IN" sz="1800" dirty="0">
                <a:effectLst/>
                <a:latin typeface="Calibri" panose="020F0502020204030204" pitchFamily="34" charset="0"/>
                <a:ea typeface="Calibri" panose="020F0502020204030204" pitchFamily="34" charset="0"/>
              </a:rPr>
              <a:t>Software Requirements deal with defining software resource requirements and pre-requisites that need to be installed on a computer to provide optimal functioning of an application.</a:t>
            </a:r>
          </a:p>
          <a:p>
            <a:pPr marL="342900" indent="-342900">
              <a:buFont typeface="+mj-lt"/>
              <a:buAutoNum type="arabicPeriod"/>
            </a:pPr>
            <a:r>
              <a:rPr lang="en-IN" sz="1800" dirty="0">
                <a:effectLst/>
                <a:latin typeface="Calibri" panose="020F0502020204030204" pitchFamily="34" charset="0"/>
                <a:ea typeface="Calibri" panose="020F0502020204030204" pitchFamily="34" charset="0"/>
              </a:rPr>
              <a:t> These requirements or pre-requisites are generally not included in the software installation package and need to be installed separately before the software is installed</a:t>
            </a:r>
            <a:endParaRPr lang="en-IN" dirty="0"/>
          </a:p>
        </p:txBody>
      </p:sp>
      <p:sp>
        <p:nvSpPr>
          <p:cNvPr id="7" name="Footer Placeholder 6">
            <a:extLst>
              <a:ext uri="{FF2B5EF4-FFF2-40B4-BE49-F238E27FC236}">
                <a16:creationId xmlns:a16="http://schemas.microsoft.com/office/drawing/2014/main" id="{8E25CD50-3663-830F-7876-6C8FEF6A19E3}"/>
              </a:ext>
            </a:extLst>
          </p:cNvPr>
          <p:cNvSpPr>
            <a:spLocks noGrp="1"/>
          </p:cNvSpPr>
          <p:nvPr>
            <p:ph type="ftr" sz="quarter" idx="11"/>
          </p:nvPr>
        </p:nvSpPr>
        <p:spPr/>
        <p:txBody>
          <a:bodyPr/>
          <a:lstStyle/>
          <a:p>
            <a:r>
              <a:rPr lang="en-US"/>
              <a:t>Sample Footer Text</a:t>
            </a:r>
            <a:endParaRPr lang="en-US" dirty="0"/>
          </a:p>
        </p:txBody>
      </p:sp>
      <p:sp>
        <p:nvSpPr>
          <p:cNvPr id="8" name="Date Placeholder 7">
            <a:extLst>
              <a:ext uri="{FF2B5EF4-FFF2-40B4-BE49-F238E27FC236}">
                <a16:creationId xmlns:a16="http://schemas.microsoft.com/office/drawing/2014/main" id="{208E89D1-4A6C-CD70-28B9-23FD67C93E83}"/>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id="{6854C262-A160-EEED-1335-A99524A0AC73}"/>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3304755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DDD2-7F3C-1217-8318-D79D66DFADBC}"/>
              </a:ext>
            </a:extLst>
          </p:cNvPr>
          <p:cNvSpPr>
            <a:spLocks noGrp="1"/>
          </p:cNvSpPr>
          <p:nvPr>
            <p:ph type="title"/>
          </p:nvPr>
        </p:nvSpPr>
        <p:spPr/>
        <p:txBody>
          <a:bodyPr>
            <a:normAutofit fontScale="90000"/>
          </a:bodyPr>
          <a:lstStyle/>
          <a:p>
            <a:r>
              <a:rPr lang="en-IN" sz="3200" b="1" dirty="0">
                <a:effectLst/>
                <a:latin typeface="Calibri" panose="020F0502020204030204" pitchFamily="34" charset="0"/>
                <a:ea typeface="Calibri" panose="020F0502020204030204" pitchFamily="34" charset="0"/>
                <a:cs typeface="Calibri" panose="020F0502020204030204" pitchFamily="34" charset="0"/>
              </a:rPr>
              <a:t>JUSTIFICATION OF SELECTION OF TECHNOLOGY</a:t>
            </a:r>
            <a:br>
              <a:rPr lang="en-IN" sz="1800" dirty="0">
                <a:effectLst/>
                <a:latin typeface="Calibri" panose="020F0502020204030204" pitchFamily="34" charset="0"/>
                <a:ea typeface="Calibri" panose="020F0502020204030204" pitchFamily="34" charset="0"/>
                <a:cs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0924B408-9A6B-2DF5-D2FC-0DA9D412592B}"/>
              </a:ext>
            </a:extLst>
          </p:cNvPr>
          <p:cNvSpPr>
            <a:spLocks noGrp="1"/>
          </p:cNvSpPr>
          <p:nvPr>
            <p:ph idx="1"/>
          </p:nvPr>
        </p:nvSpPr>
        <p:spPr>
          <a:xfrm>
            <a:off x="581192" y="1578543"/>
            <a:ext cx="11029615" cy="4396807"/>
          </a:xfrm>
        </p:spPr>
        <p:txBody>
          <a:bodyPr>
            <a:normAutofit/>
          </a:bodyPr>
          <a:lstStyle/>
          <a:p>
            <a:pPr>
              <a:lnSpc>
                <a:spcPct val="107000"/>
              </a:lnSpc>
              <a:spcAft>
                <a:spcPts val="800"/>
              </a:spcAft>
              <a:buFont typeface="Wingdings" panose="05000000000000000000" pitchFamily="2" charset="2"/>
              <a:buChar char="v"/>
            </a:pPr>
            <a:r>
              <a:rPr lang="en-IN" sz="200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If you are ready to implement or go with the hospital management system, make sure you follow these things before making it useful in your hospitals or labs.</a:t>
            </a:r>
            <a:endParaRPr lang="en-IN" sz="2000" dirty="0">
              <a:solidFill>
                <a:schemeClr val="accent1"/>
              </a:solidFill>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25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Processing Speed &amp; Results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25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Cost Effective</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25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Reduction in Errors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25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Data Security &amp; Retrieving Ability</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25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Improved Patient Care</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25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Quality &amp; Compliance</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endParaRPr lang="en-IN" dirty="0"/>
          </a:p>
        </p:txBody>
      </p:sp>
      <p:sp>
        <p:nvSpPr>
          <p:cNvPr id="4" name="Footer Placeholder 3">
            <a:extLst>
              <a:ext uri="{FF2B5EF4-FFF2-40B4-BE49-F238E27FC236}">
                <a16:creationId xmlns:a16="http://schemas.microsoft.com/office/drawing/2014/main" id="{801D3939-95BF-D94A-C5D1-5F3F8718C823}"/>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DCC1E81D-316C-2A7F-0404-2EF00343E13C}"/>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AAF8170C-682E-3121-8F80-850F0EAB3AE7}"/>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3921301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DE34-DF7E-52C5-1484-EEC8CA3D4440}"/>
              </a:ext>
            </a:extLst>
          </p:cNvPr>
          <p:cNvSpPr>
            <a:spLocks noGrp="1"/>
          </p:cNvSpPr>
          <p:nvPr>
            <p:ph type="title"/>
          </p:nvPr>
        </p:nvSpPr>
        <p:spPr/>
        <p:txBody>
          <a:bodyPr/>
          <a:lstStyle/>
          <a:p>
            <a:r>
              <a:rPr lang="en-US" sz="4300" b="1" dirty="0">
                <a:effectLst/>
                <a:latin typeface="Calibri" panose="020F0502020204030204" pitchFamily="34" charset="0"/>
                <a:ea typeface="Calibri" panose="020F0502020204030204" pitchFamily="34" charset="0"/>
                <a:cs typeface="Calibri" panose="020F0502020204030204" pitchFamily="34" charset="0"/>
              </a:rPr>
              <a:t>REQUIREMENTS</a:t>
            </a:r>
            <a:r>
              <a:rPr lang="en-IN" sz="4300" b="1" dirty="0">
                <a:effectLst/>
                <a:latin typeface="Calibri" panose="020F0502020204030204" pitchFamily="34" charset="0"/>
                <a:ea typeface="Calibri" panose="020F0502020204030204" pitchFamily="34" charset="0"/>
                <a:cs typeface="Calibri" panose="020F0502020204030204" pitchFamily="34" charset="0"/>
              </a:rPr>
              <a:t> AND ANALYSIS</a:t>
            </a:r>
            <a:br>
              <a:rPr lang="en-IN" sz="1800" dirty="0">
                <a:effectLst/>
                <a:latin typeface="Calibri" panose="020F0502020204030204" pitchFamily="34" charset="0"/>
                <a:ea typeface="Calibri" panose="020F0502020204030204" pitchFamily="34" charset="0"/>
                <a:cs typeface="SimSun" panose="02010600030101010101" pitchFamily="2" charset="-122"/>
              </a:rPr>
            </a:br>
            <a:endParaRPr lang="en-IN" dirty="0"/>
          </a:p>
        </p:txBody>
      </p:sp>
      <p:sp>
        <p:nvSpPr>
          <p:cNvPr id="3" name="Text Placeholder 2">
            <a:extLst>
              <a:ext uri="{FF2B5EF4-FFF2-40B4-BE49-F238E27FC236}">
                <a16:creationId xmlns:a16="http://schemas.microsoft.com/office/drawing/2014/main" id="{83EF452F-D758-28E9-74DE-F7E67F5D41E0}"/>
              </a:ext>
            </a:extLst>
          </p:cNvPr>
          <p:cNvSpPr>
            <a:spLocks noGrp="1"/>
          </p:cNvSpPr>
          <p:nvPr>
            <p:ph type="body" idx="1"/>
          </p:nvPr>
        </p:nvSpPr>
        <p:spPr/>
        <p:txBody>
          <a:bodyPr>
            <a:normAutofit fontScale="92500" lnSpcReduction="20000"/>
          </a:bodyPr>
          <a:lstStyle/>
          <a:p>
            <a:r>
              <a:rPr lang="en-IN" sz="3600" b="1" dirty="0">
                <a:effectLst/>
                <a:latin typeface="Calibri" panose="020F0502020204030204" pitchFamily="34" charset="0"/>
                <a:ea typeface="Calibri" panose="020F0502020204030204" pitchFamily="34" charset="0"/>
                <a:cs typeface="Calibri" panose="020F0502020204030204" pitchFamily="34" charset="0"/>
              </a:rPr>
              <a:t>CHAPTER NO .3</a:t>
            </a:r>
            <a:endParaRPr lang="en-IN" sz="3600" dirty="0">
              <a:effectLst/>
              <a:latin typeface="Calibri" panose="020F0502020204030204" pitchFamily="34" charset="0"/>
              <a:ea typeface="Calibri" panose="020F0502020204030204" pitchFamily="34" charset="0"/>
              <a:cs typeface="SimSun" panose="02010600030101010101" pitchFamily="2" charset="-122"/>
            </a:endParaRPr>
          </a:p>
          <a:p>
            <a:endParaRPr lang="en-IN" sz="2400" dirty="0"/>
          </a:p>
        </p:txBody>
      </p:sp>
    </p:spTree>
    <p:extLst>
      <p:ext uri="{BB962C8B-B14F-4D97-AF65-F5344CB8AC3E}">
        <p14:creationId xmlns:p14="http://schemas.microsoft.com/office/powerpoint/2010/main" val="282183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EE3A-5104-6182-11DB-9DE0F93280AA}"/>
              </a:ext>
            </a:extLst>
          </p:cNvPr>
          <p:cNvSpPr>
            <a:spLocks noGrp="1"/>
          </p:cNvSpPr>
          <p:nvPr>
            <p:ph type="title"/>
          </p:nvPr>
        </p:nvSpPr>
        <p:spPr/>
        <p:txBody>
          <a:bodyPr>
            <a:normAutofit/>
          </a:bodyPr>
          <a:lstStyle/>
          <a:p>
            <a:r>
              <a:rPr lang="en-IN" sz="3200" b="1" dirty="0">
                <a:effectLst/>
                <a:latin typeface="Calibri" panose="020F0502020204030204" pitchFamily="34" charset="0"/>
                <a:ea typeface="Calibri" panose="020F0502020204030204" pitchFamily="34" charset="0"/>
              </a:rPr>
              <a:t> MODULE DIVISION</a:t>
            </a:r>
            <a:endParaRPr lang="en-IN" sz="3200" dirty="0"/>
          </a:p>
        </p:txBody>
      </p:sp>
      <p:sp>
        <p:nvSpPr>
          <p:cNvPr id="3" name="Content Placeholder 2">
            <a:extLst>
              <a:ext uri="{FF2B5EF4-FFF2-40B4-BE49-F238E27FC236}">
                <a16:creationId xmlns:a16="http://schemas.microsoft.com/office/drawing/2014/main" id="{9AB524C0-8868-0E96-29D1-D2779897BF75}"/>
              </a:ext>
            </a:extLst>
          </p:cNvPr>
          <p:cNvSpPr>
            <a:spLocks noGrp="1"/>
          </p:cNvSpPr>
          <p:nvPr>
            <p:ph idx="1"/>
          </p:nvPr>
        </p:nvSpPr>
        <p:spPr>
          <a:xfrm>
            <a:off x="581192" y="1905001"/>
            <a:ext cx="11029615" cy="4884038"/>
          </a:xfrm>
        </p:spPr>
        <p:txBody>
          <a:bodyPr>
            <a:normAutofit fontScale="85000" lnSpcReduction="2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1- </a:t>
            </a:r>
            <a:r>
              <a:rPr lang="en-IN" sz="1800" b="1" u="dotted" dirty="0">
                <a:effectLst/>
                <a:latin typeface="Calibri" panose="020F0502020204030204" pitchFamily="34" charset="0"/>
                <a:ea typeface="Calibri" panose="020F0502020204030204" pitchFamily="34" charset="0"/>
                <a:cs typeface="Calibri" panose="020F0502020204030204" pitchFamily="34" charset="0"/>
              </a:rPr>
              <a:t>Patient Management System:</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r>
              <a:rPr lang="en-IN" sz="1800" dirty="0">
                <a:effectLst/>
                <a:latin typeface="Calibri" panose="020F0502020204030204" pitchFamily="34" charset="0"/>
                <a:ea typeface="Calibri" panose="020F0502020204030204" pitchFamily="34" charset="0"/>
              </a:rPr>
              <a:t>Hospital Management System developed by Solution Dots Systems provides complete assistance in patient management. In the module of the patient management system, there is a facility to register patients and view their reports and history.</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2- </a:t>
            </a:r>
            <a:r>
              <a:rPr lang="en-IN" sz="1800" b="1" u="dotted" dirty="0">
                <a:effectLst/>
                <a:latin typeface="Calibri" panose="020F0502020204030204" pitchFamily="34" charset="0"/>
                <a:ea typeface="Calibri" panose="020F0502020204030204" pitchFamily="34" charset="0"/>
                <a:cs typeface="Calibri" panose="020F0502020204030204" pitchFamily="34" charset="0"/>
              </a:rPr>
              <a:t>Doctor Management System:</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r>
              <a:rPr lang="en-IN" sz="1800" dirty="0">
                <a:effectLst/>
                <a:latin typeface="Calibri" panose="020F0502020204030204" pitchFamily="34" charset="0"/>
                <a:ea typeface="Calibri" panose="020F0502020204030204" pitchFamily="34" charset="0"/>
              </a:rPr>
              <a:t>Doctor Management System allows registering the doctors, working in a hospital as well as their clinic details.</a:t>
            </a:r>
            <a:endParaRPr lang="en-IN" dirty="0">
              <a:latin typeface="Calibri" panose="020F0502020204030204" pitchFamily="34" charset="0"/>
              <a:ea typeface="Calibri" panose="020F0502020204030204" pitchFamily="34" charset="0"/>
            </a:endParaRPr>
          </a:p>
          <a:p>
            <a:pPr marL="0" indent="0">
              <a:lnSpc>
                <a:spcPct val="107000"/>
              </a:lnSpc>
              <a:spcAft>
                <a:spcPts val="800"/>
              </a:spcAft>
              <a:buNone/>
            </a:pPr>
            <a:r>
              <a:rPr lang="en-US" sz="1800" b="1" u="dotted" dirty="0">
                <a:effectLst/>
                <a:latin typeface="Calibri" panose="020F0502020204030204" pitchFamily="34" charset="0"/>
                <a:ea typeface="Calibri" panose="020F0502020204030204" pitchFamily="34" charset="0"/>
                <a:cs typeface="Calibri" panose="020F0502020204030204" pitchFamily="34" charset="0"/>
              </a:rPr>
              <a:t>3</a:t>
            </a:r>
            <a:r>
              <a:rPr lang="en-IN" sz="1800" b="1" u="dotted" dirty="0">
                <a:effectLst/>
                <a:latin typeface="Calibri" panose="020F0502020204030204" pitchFamily="34" charset="0"/>
                <a:ea typeface="Calibri" panose="020F0502020204030204" pitchFamily="34" charset="0"/>
                <a:cs typeface="Calibri" panose="020F0502020204030204" pitchFamily="34" charset="0"/>
              </a:rPr>
              <a:t>- Administrative Rights Management System:</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r>
              <a:rPr lang="en-IN" sz="1800" dirty="0">
                <a:effectLst/>
                <a:latin typeface="Calibri" panose="020F0502020204030204" pitchFamily="34" charset="0"/>
                <a:ea typeface="Calibri" panose="020F0502020204030204" pitchFamily="34" charset="0"/>
              </a:rPr>
              <a:t>Administrative Rights Management System includes all right of management including HR and administration.</a:t>
            </a:r>
          </a:p>
          <a:p>
            <a:pPr marL="0" indent="0">
              <a:lnSpc>
                <a:spcPct val="107000"/>
              </a:lnSpc>
              <a:spcAft>
                <a:spcPts val="800"/>
              </a:spcAft>
              <a:buNone/>
            </a:pPr>
            <a:r>
              <a:rPr lang="en-US" sz="1800" b="1" u="dotted" dirty="0">
                <a:effectLst/>
                <a:latin typeface="Calibri" panose="020F0502020204030204" pitchFamily="34" charset="0"/>
                <a:ea typeface="Calibri" panose="020F0502020204030204" pitchFamily="34" charset="0"/>
                <a:cs typeface="Calibri" panose="020F0502020204030204" pitchFamily="34" charset="0"/>
              </a:rPr>
              <a:t>4</a:t>
            </a:r>
            <a:r>
              <a:rPr lang="en-IN" sz="1800" b="1" u="dotted" dirty="0">
                <a:effectLst/>
                <a:latin typeface="Calibri" panose="020F0502020204030204" pitchFamily="34" charset="0"/>
                <a:ea typeface="Calibri" panose="020F0502020204030204" pitchFamily="34" charset="0"/>
                <a:cs typeface="Calibri" panose="020F0502020204030204" pitchFamily="34" charset="0"/>
              </a:rPr>
              <a:t>- Online Appointment Management System:</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r>
              <a:rPr lang="en-IN" sz="1800" dirty="0">
                <a:effectLst/>
                <a:latin typeface="Calibri" panose="020F0502020204030204" pitchFamily="34" charset="0"/>
                <a:ea typeface="Calibri" panose="020F0502020204030204" pitchFamily="34" charset="0"/>
              </a:rPr>
              <a:t>Online Appointment Management System allows getting online appointment instead of physical visit.</a:t>
            </a:r>
          </a:p>
          <a:p>
            <a:pPr marL="0" indent="0">
              <a:lnSpc>
                <a:spcPct val="107000"/>
              </a:lnSpc>
              <a:spcAft>
                <a:spcPts val="800"/>
              </a:spcAft>
              <a:buNone/>
            </a:pPr>
            <a:r>
              <a:rPr lang="en-US" sz="1800" b="1" u="dotted" dirty="0">
                <a:effectLst/>
                <a:latin typeface="Calibri" panose="020F0502020204030204" pitchFamily="34" charset="0"/>
                <a:ea typeface="Calibri" panose="020F0502020204030204" pitchFamily="34" charset="0"/>
                <a:cs typeface="Calibri" panose="020F0502020204030204" pitchFamily="34" charset="0"/>
              </a:rPr>
              <a:t>5</a:t>
            </a:r>
            <a:r>
              <a:rPr lang="en-IN" sz="1800" b="1" u="dotted" dirty="0">
                <a:effectLst/>
                <a:latin typeface="Calibri" panose="020F0502020204030204" pitchFamily="34" charset="0"/>
                <a:ea typeface="Calibri" panose="020F0502020204030204" pitchFamily="34" charset="0"/>
                <a:cs typeface="Calibri" panose="020F0502020204030204" pitchFamily="34" charset="0"/>
              </a:rPr>
              <a:t>- Invoice System:</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After the appointment confirmation Invoice System generates an automatic invoice against that specific patient, this invoice helps to know about the current status of payment as well as complete payment.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US" sz="1800" b="1" u="dotted" dirty="0">
                <a:effectLst/>
                <a:latin typeface="Calibri" panose="020F0502020204030204" pitchFamily="34" charset="0"/>
                <a:ea typeface="Calibri" panose="020F0502020204030204" pitchFamily="34" charset="0"/>
                <a:cs typeface="Calibri" panose="020F0502020204030204" pitchFamily="34" charset="0"/>
              </a:rPr>
              <a:t>6</a:t>
            </a:r>
            <a:r>
              <a:rPr lang="en-IN" sz="1800" b="1" u="dotted" dirty="0">
                <a:effectLst/>
                <a:latin typeface="Calibri" panose="020F0502020204030204" pitchFamily="34" charset="0"/>
                <a:ea typeface="Calibri" panose="020F0502020204030204" pitchFamily="34" charset="0"/>
                <a:cs typeface="Calibri" panose="020F0502020204030204" pitchFamily="34" charset="0"/>
              </a:rPr>
              <a:t>- Medical Services System:</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r>
              <a:rPr lang="en-IN" sz="1800" dirty="0">
                <a:effectLst/>
                <a:latin typeface="Calibri" panose="020F0502020204030204" pitchFamily="34" charset="0"/>
                <a:ea typeface="Calibri" panose="020F0502020204030204" pitchFamily="34" charset="0"/>
              </a:rPr>
              <a:t>Medical Services System allows adding a list of services that are provided by the hospital such as dental treatment service, cardiac services, mental treatment services, bones treatment services and much more.</a:t>
            </a:r>
          </a:p>
          <a:p>
            <a:endParaRPr lang="en-IN" dirty="0"/>
          </a:p>
        </p:txBody>
      </p:sp>
      <p:sp>
        <p:nvSpPr>
          <p:cNvPr id="5" name="Date Placeholder 4">
            <a:extLst>
              <a:ext uri="{FF2B5EF4-FFF2-40B4-BE49-F238E27FC236}">
                <a16:creationId xmlns:a16="http://schemas.microsoft.com/office/drawing/2014/main" id="{4178ACF6-CC1F-5912-7AF6-79D7815369F7}"/>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E4AA02FA-30D7-9AD7-1F87-3991E815A6CB}"/>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3376746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427F-725C-9574-C80A-8593A72D8EB2}"/>
              </a:ext>
            </a:extLst>
          </p:cNvPr>
          <p:cNvSpPr>
            <a:spLocks noGrp="1"/>
          </p:cNvSpPr>
          <p:nvPr>
            <p:ph type="title"/>
          </p:nvPr>
        </p:nvSpPr>
        <p:spPr>
          <a:xfrm>
            <a:off x="581192" y="731520"/>
            <a:ext cx="11029616" cy="851747"/>
          </a:xfrm>
        </p:spPr>
        <p:txBody>
          <a:bodyPr>
            <a:normAutofit fontScale="90000"/>
          </a:bodyPr>
          <a:lstStyle/>
          <a:p>
            <a:r>
              <a:rPr lang="en-IN" sz="3200" b="1" dirty="0">
                <a:effectLst/>
                <a:latin typeface="Calibri" panose="020F0502020204030204" pitchFamily="34" charset="0"/>
                <a:ea typeface="Calibri" panose="020F0502020204030204" pitchFamily="34" charset="0"/>
                <a:cs typeface="Calibri" panose="020F0502020204030204" pitchFamily="34" charset="0"/>
              </a:rPr>
              <a:t>Entity-Relationship Diagram (E-R)</a:t>
            </a:r>
            <a:br>
              <a:rPr lang="en-IN" sz="1800" dirty="0">
                <a:effectLst/>
                <a:latin typeface="Calibri" panose="020F0502020204030204" pitchFamily="34" charset="0"/>
                <a:ea typeface="Calibri" panose="020F0502020204030204" pitchFamily="34" charset="0"/>
                <a:cs typeface="SimSun" panose="02010600030101010101" pitchFamily="2" charset="-122"/>
              </a:rPr>
            </a:br>
            <a:endParaRPr lang="en-IN" dirty="0"/>
          </a:p>
        </p:txBody>
      </p:sp>
      <p:sp>
        <p:nvSpPr>
          <p:cNvPr id="4" name="Footer Placeholder 3">
            <a:extLst>
              <a:ext uri="{FF2B5EF4-FFF2-40B4-BE49-F238E27FC236}">
                <a16:creationId xmlns:a16="http://schemas.microsoft.com/office/drawing/2014/main" id="{A72B5753-AA34-E9E7-C132-6462BCE742BD}"/>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7D6C2DBE-465D-E85D-2BA1-55ECF1A9245C}"/>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3AAFBA29-DE1B-CF18-FBFD-BBD0C9D28C81}"/>
              </a:ext>
            </a:extLst>
          </p:cNvPr>
          <p:cNvSpPr>
            <a:spLocks noGrp="1"/>
          </p:cNvSpPr>
          <p:nvPr>
            <p:ph type="sldNum" sz="quarter" idx="12"/>
          </p:nvPr>
        </p:nvSpPr>
        <p:spPr/>
        <p:txBody>
          <a:bodyPr/>
          <a:lstStyle/>
          <a:p>
            <a:fld id="{3A98EE3D-8CD1-4C3F-BD1C-C98C9596463C}" type="slidenum">
              <a:rPr lang="en-US" smtClean="0"/>
              <a:t>17</a:t>
            </a:fld>
            <a:endParaRPr lang="en-US" dirty="0"/>
          </a:p>
        </p:txBody>
      </p:sp>
      <p:pic>
        <p:nvPicPr>
          <p:cNvPr id="7" name="Content Placeholder 3">
            <a:extLst>
              <a:ext uri="{FF2B5EF4-FFF2-40B4-BE49-F238E27FC236}">
                <a16:creationId xmlns:a16="http://schemas.microsoft.com/office/drawing/2014/main" id="{3BB16230-E819-29C6-9B47-0E9F8E3FB535}"/>
              </a:ext>
            </a:extLst>
          </p:cNvPr>
          <p:cNvPicPr>
            <a:picLocks noGrp="1"/>
          </p:cNvPicPr>
          <p:nvPr>
            <p:ph idx="1"/>
          </p:nvPr>
        </p:nvPicPr>
        <p:blipFill>
          <a:blip r:embed="rId2" cstate="print"/>
          <a:srcRect/>
          <a:stretch>
            <a:fillRect/>
          </a:stretch>
        </p:blipFill>
        <p:spPr>
          <a:xfrm>
            <a:off x="1117601" y="1938867"/>
            <a:ext cx="9127066" cy="4036483"/>
          </a:xfrm>
          <a:prstGeom prst="rect">
            <a:avLst/>
          </a:prstGeom>
          <a:ln>
            <a:noFill/>
          </a:ln>
        </p:spPr>
      </p:pic>
    </p:spTree>
    <p:extLst>
      <p:ext uri="{BB962C8B-B14F-4D97-AF65-F5344CB8AC3E}">
        <p14:creationId xmlns:p14="http://schemas.microsoft.com/office/powerpoint/2010/main" val="3563765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F7681-59A0-A760-FEF5-4309EECA2259}"/>
              </a:ext>
            </a:extLst>
          </p:cNvPr>
          <p:cNvSpPr>
            <a:spLocks noGrp="1"/>
          </p:cNvSpPr>
          <p:nvPr>
            <p:ph type="title"/>
          </p:nvPr>
        </p:nvSpPr>
        <p:spPr/>
        <p:txBody>
          <a:bodyPr>
            <a:normAutofit/>
          </a:bodyPr>
          <a:lstStyle/>
          <a:p>
            <a:pPr>
              <a:lnSpc>
                <a:spcPct val="107000"/>
              </a:lnSpc>
              <a:spcAft>
                <a:spcPts val="800"/>
              </a:spcAft>
            </a:pPr>
            <a:br>
              <a:rPr lang="en-IN" sz="1800" dirty="0">
                <a:effectLst/>
                <a:latin typeface="Calibri" panose="020F0502020204030204" pitchFamily="34" charset="0"/>
                <a:ea typeface="Calibri" panose="020F0502020204030204" pitchFamily="34" charset="0"/>
                <a:cs typeface="SimSun" panose="02010600030101010101" pitchFamily="2" charset="-122"/>
              </a:rPr>
            </a:br>
            <a:r>
              <a:rPr lang="en-IN" sz="4800" b="1"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SYSTEM DESIGN</a:t>
            </a:r>
            <a:br>
              <a:rPr lang="en-IN" sz="1800" dirty="0">
                <a:effectLst/>
                <a:latin typeface="Calibri" panose="020F0502020204030204" pitchFamily="34" charset="0"/>
                <a:ea typeface="Calibri" panose="020F0502020204030204" pitchFamily="34" charset="0"/>
                <a:cs typeface="SimSun" panose="02010600030101010101" pitchFamily="2" charset="-122"/>
              </a:rPr>
            </a:br>
            <a:endParaRPr lang="en-IN" dirty="0"/>
          </a:p>
        </p:txBody>
      </p:sp>
      <p:sp>
        <p:nvSpPr>
          <p:cNvPr id="3" name="Text Placeholder 2">
            <a:extLst>
              <a:ext uri="{FF2B5EF4-FFF2-40B4-BE49-F238E27FC236}">
                <a16:creationId xmlns:a16="http://schemas.microsoft.com/office/drawing/2014/main" id="{AF60B33B-9A75-75DC-2925-D467E8FD3703}"/>
              </a:ext>
            </a:extLst>
          </p:cNvPr>
          <p:cNvSpPr>
            <a:spLocks noGrp="1"/>
          </p:cNvSpPr>
          <p:nvPr>
            <p:ph type="body" idx="1"/>
          </p:nvPr>
        </p:nvSpPr>
        <p:spPr/>
        <p:txBody>
          <a:bodyPr>
            <a:normAutofit/>
          </a:bodyPr>
          <a:lstStyle/>
          <a:p>
            <a:r>
              <a:rPr lang="en-IN" sz="3200" b="1" dirty="0">
                <a:effectLst/>
                <a:latin typeface="Calibri" panose="020F0502020204030204" pitchFamily="34" charset="0"/>
                <a:ea typeface="Calibri" panose="020F0502020204030204" pitchFamily="34" charset="0"/>
                <a:cs typeface="Calibri" panose="020F0502020204030204" pitchFamily="34" charset="0"/>
              </a:rPr>
              <a:t>CHAPTER NO 4</a:t>
            </a:r>
            <a:endParaRPr lang="en-IN" sz="3200" dirty="0"/>
          </a:p>
        </p:txBody>
      </p:sp>
    </p:spTree>
    <p:extLst>
      <p:ext uri="{BB962C8B-B14F-4D97-AF65-F5344CB8AC3E}">
        <p14:creationId xmlns:p14="http://schemas.microsoft.com/office/powerpoint/2010/main" val="2516892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57D2-6DF8-AB3C-13A8-E97532E6F6FB}"/>
              </a:ext>
            </a:extLst>
          </p:cNvPr>
          <p:cNvSpPr>
            <a:spLocks noGrp="1"/>
          </p:cNvSpPr>
          <p:nvPr>
            <p:ph type="title"/>
          </p:nvPr>
        </p:nvSpPr>
        <p:spPr/>
        <p:txBody>
          <a:bodyPr>
            <a:normAutofit/>
          </a:bodyPr>
          <a:lstStyle/>
          <a:p>
            <a:r>
              <a:rPr lang="en-IN" sz="3200" b="1" dirty="0">
                <a:effectLst/>
                <a:latin typeface="Calibri" panose="020F0502020204030204" pitchFamily="34" charset="0"/>
                <a:ea typeface="Calibri" panose="020F0502020204030204" pitchFamily="34" charset="0"/>
              </a:rPr>
              <a:t>DATA DESIGN</a:t>
            </a:r>
            <a:endParaRPr lang="en-IN" sz="3200" dirty="0"/>
          </a:p>
        </p:txBody>
      </p:sp>
      <p:sp>
        <p:nvSpPr>
          <p:cNvPr id="3" name="Content Placeholder 2">
            <a:extLst>
              <a:ext uri="{FF2B5EF4-FFF2-40B4-BE49-F238E27FC236}">
                <a16:creationId xmlns:a16="http://schemas.microsoft.com/office/drawing/2014/main" id="{63C13835-5E1F-108F-0240-4B4CE785DCD3}"/>
              </a:ext>
            </a:extLst>
          </p:cNvPr>
          <p:cNvSpPr>
            <a:spLocks noGrp="1"/>
          </p:cNvSpPr>
          <p:nvPr>
            <p:ph idx="1"/>
          </p:nvPr>
        </p:nvSpPr>
        <p:spPr>
          <a:xfrm>
            <a:off x="581192" y="1786467"/>
            <a:ext cx="11029615" cy="4188883"/>
          </a:xfrm>
        </p:spPr>
        <p:txBody>
          <a:bodyPr>
            <a:normAutofit fontScale="92500" lnSpcReduction="20000"/>
          </a:bodyPr>
          <a:lstStyle/>
          <a:p>
            <a:pPr marL="0" indent="0">
              <a:lnSpc>
                <a:spcPct val="107000"/>
              </a:lnSpc>
              <a:spcAft>
                <a:spcPts val="800"/>
              </a:spcAft>
              <a:buNone/>
            </a:pPr>
            <a:r>
              <a:rPr lang="en-IN" sz="300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Data types and its description:   </a:t>
            </a:r>
            <a:endParaRPr lang="en-IN" sz="3000" dirty="0">
              <a:solidFill>
                <a:schemeClr val="accent1"/>
              </a:solidFill>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Calibri" panose="020F0502020204030204" pitchFamily="34" charset="0"/>
              </a:rPr>
              <a:t>Fields in database table have a data type. Some of the data types used in database table are explained below.</a:t>
            </a:r>
            <a:endParaRPr lang="en-IN" sz="21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Calibri" panose="020F0502020204030204" pitchFamily="34" charset="0"/>
              </a:rPr>
              <a:t>A)   Integer: -</a:t>
            </a:r>
            <a:endParaRPr lang="en-IN" sz="21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Calibri" panose="020F0502020204030204" pitchFamily="34" charset="0"/>
              </a:rPr>
              <a:t>One optional sign character (+ or -) followed by at least one digit (0-9). Leading and trailing blanks are ignored. No other character is allowed.</a:t>
            </a:r>
            <a:endParaRPr lang="en-IN" sz="21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Calibri" panose="020F0502020204030204" pitchFamily="34" charset="0"/>
              </a:rPr>
              <a:t>B)  Varchar: -</a:t>
            </a:r>
            <a:endParaRPr lang="en-IN" sz="21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Calibri" panose="020F0502020204030204" pitchFamily="34" charset="0"/>
              </a:rPr>
              <a:t>It is used to store alpha numeric characters. In this data type we can set the maximum number of characters up to 8000 ranges by default SQL server will set the size to 50 characters large.</a:t>
            </a:r>
            <a:endParaRPr lang="en-IN" sz="21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Calibri" panose="020F0502020204030204" pitchFamily="34" charset="0"/>
              </a:rPr>
              <a:t>C)   Date/Time: -</a:t>
            </a:r>
            <a:endParaRPr lang="en-IN" sz="21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Calibri" panose="020F0502020204030204" pitchFamily="34" charset="0"/>
              </a:rPr>
              <a:t>Date/Time data type is used for representing data or time.</a:t>
            </a:r>
            <a:endParaRPr lang="en-IN" sz="2100" dirty="0">
              <a:effectLst/>
              <a:latin typeface="Calibri" panose="020F0502020204030204" pitchFamily="34" charset="0"/>
              <a:ea typeface="Calibri" panose="020F0502020204030204" pitchFamily="34" charset="0"/>
              <a:cs typeface="SimSun" panose="02010600030101010101" pitchFamily="2" charset="-122"/>
            </a:endParaRPr>
          </a:p>
          <a:p>
            <a:endParaRPr lang="en-IN" dirty="0"/>
          </a:p>
        </p:txBody>
      </p:sp>
      <p:sp>
        <p:nvSpPr>
          <p:cNvPr id="4" name="Footer Placeholder 3">
            <a:extLst>
              <a:ext uri="{FF2B5EF4-FFF2-40B4-BE49-F238E27FC236}">
                <a16:creationId xmlns:a16="http://schemas.microsoft.com/office/drawing/2014/main" id="{1A775F6C-560F-05D8-98D1-FD7F7ECAF538}"/>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CA2E80E7-F945-811F-897B-FB6E12A0E7E4}"/>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DE28B868-4E0D-8E48-2D4A-FAF2D2EE53F5}"/>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2329619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EE0-AF33-4B8B-9622-2A50B4FD62C5}"/>
              </a:ext>
            </a:extLst>
          </p:cNvPr>
          <p:cNvSpPr>
            <a:spLocks noGrp="1"/>
          </p:cNvSpPr>
          <p:nvPr>
            <p:ph type="title"/>
          </p:nvPr>
        </p:nvSpPr>
        <p:spPr>
          <a:xfrm>
            <a:off x="581192" y="702155"/>
            <a:ext cx="3424138" cy="1500131"/>
          </a:xfrm>
        </p:spPr>
        <p:txBody>
          <a:bodyPr/>
          <a:lstStyle/>
          <a:p>
            <a:r>
              <a:rPr lang="en-US" dirty="0"/>
              <a:t>CONTENTS OF THIS  PROJECT 	</a:t>
            </a:r>
          </a:p>
        </p:txBody>
      </p:sp>
      <p:sp>
        <p:nvSpPr>
          <p:cNvPr id="3" name="Content Placeholder 2">
            <a:extLst>
              <a:ext uri="{FF2B5EF4-FFF2-40B4-BE49-F238E27FC236}">
                <a16:creationId xmlns:a16="http://schemas.microsoft.com/office/drawing/2014/main" id="{F0495D9B-1C30-46A7-AC78-0AD00F70BCAE}"/>
              </a:ext>
            </a:extLst>
          </p:cNvPr>
          <p:cNvSpPr>
            <a:spLocks noGrp="1"/>
          </p:cNvSpPr>
          <p:nvPr>
            <p:ph idx="1"/>
          </p:nvPr>
        </p:nvSpPr>
        <p:spPr>
          <a:xfrm>
            <a:off x="265610" y="2202286"/>
            <a:ext cx="3923430" cy="4655714"/>
          </a:xfrm>
        </p:spPr>
        <p:txBody>
          <a:bodyPr>
            <a:normAutofit/>
          </a:bodyPr>
          <a:lstStyle/>
          <a:p>
            <a:pPr marL="342900" lvl="0" indent="-342900" algn="l" rtl="0">
              <a:spcBef>
                <a:spcPts val="0"/>
              </a:spcBef>
              <a:spcAft>
                <a:spcPts val="1600"/>
              </a:spcAft>
              <a:buFont typeface="+mj-lt"/>
              <a:buAutoNum type="arabicPeriod"/>
            </a:pPr>
            <a:r>
              <a:rPr lang="en-US" sz="1800" dirty="0">
                <a:effectLst/>
                <a:latin typeface="Calibri" panose="020F0502020204030204" pitchFamily="34" charset="0"/>
                <a:ea typeface="Calibri" panose="020F0502020204030204" pitchFamily="34" charset="0"/>
              </a:rPr>
              <a:t>INTRODUCTION</a:t>
            </a:r>
          </a:p>
          <a:p>
            <a:pPr marL="342900" lvl="0" indent="-342900" algn="l" rtl="0">
              <a:spcBef>
                <a:spcPts val="0"/>
              </a:spcBef>
              <a:spcAft>
                <a:spcPts val="1600"/>
              </a:spcAft>
              <a:buFont typeface="+mj-lt"/>
              <a:buAutoNum type="arabicPeriod"/>
            </a:pPr>
            <a:r>
              <a:rPr lang="en-US" sz="1800" dirty="0">
                <a:effectLst/>
                <a:latin typeface="Calibri" panose="020F0502020204030204" pitchFamily="34" charset="0"/>
                <a:ea typeface="Calibri" panose="020F0502020204030204" pitchFamily="34" charset="0"/>
              </a:rPr>
              <a:t>SURVEY OF TECHNOLOGY</a:t>
            </a:r>
          </a:p>
          <a:p>
            <a:pPr marL="342900" lvl="0" indent="-342900" algn="l" rtl="0">
              <a:spcBef>
                <a:spcPts val="0"/>
              </a:spcBef>
              <a:spcAft>
                <a:spcPts val="1600"/>
              </a:spcAft>
              <a:buFont typeface="+mj-lt"/>
              <a:buAutoNum type="arabicPeriod"/>
            </a:pPr>
            <a:r>
              <a:rPr lang="en-US" sz="1800" dirty="0">
                <a:effectLst/>
                <a:latin typeface="Calibri" panose="020F0502020204030204" pitchFamily="34" charset="0"/>
                <a:ea typeface="Calibri" panose="020F0502020204030204" pitchFamily="34" charset="0"/>
              </a:rPr>
              <a:t>REQUIREMENTS AND ANALYSIS</a:t>
            </a:r>
          </a:p>
          <a:p>
            <a:pPr marL="342900" lvl="0" indent="-342900" algn="l" rtl="0">
              <a:spcBef>
                <a:spcPts val="0"/>
              </a:spcBef>
              <a:spcAft>
                <a:spcPts val="1600"/>
              </a:spcAft>
              <a:buFont typeface="+mj-lt"/>
              <a:buAutoNum type="arabicPeriod"/>
            </a:pPr>
            <a:r>
              <a:rPr lang="en-US" sz="1800" dirty="0">
                <a:effectLst/>
                <a:latin typeface="Calibri" panose="020F0502020204030204" pitchFamily="34" charset="0"/>
                <a:ea typeface="Calibri" panose="020F0502020204030204" pitchFamily="34" charset="0"/>
              </a:rPr>
              <a:t>SYSTEM DESIGN</a:t>
            </a:r>
            <a:r>
              <a:rPr lang="en-US" dirty="0">
                <a:latin typeface="Calibri" panose="020F0502020204030204" pitchFamily="34" charset="0"/>
                <a:ea typeface="Calibri" panose="020F0502020204030204" pitchFamily="34" charset="0"/>
              </a:rPr>
              <a:t>.</a:t>
            </a:r>
          </a:p>
          <a:p>
            <a:pPr marL="342900" lvl="0" indent="-342900" algn="l" rtl="0">
              <a:spcBef>
                <a:spcPts val="0"/>
              </a:spcBef>
              <a:spcAft>
                <a:spcPts val="1600"/>
              </a:spcAft>
              <a:buFont typeface="+mj-lt"/>
              <a:buAutoNum type="arabicPeriod"/>
            </a:pPr>
            <a:r>
              <a:rPr lang="en-US" sz="1800" dirty="0">
                <a:effectLst/>
                <a:latin typeface="Calibri" panose="020F0502020204030204" pitchFamily="34" charset="0"/>
                <a:ea typeface="Calibri" panose="020F0502020204030204" pitchFamily="34" charset="0"/>
              </a:rPr>
              <a:t>CONCLUSIONS.</a:t>
            </a:r>
            <a:endParaRPr lang="en-US" dirty="0">
              <a:latin typeface="Calibri" panose="020F0502020204030204" pitchFamily="34" charset="0"/>
              <a:ea typeface="Calibri" panose="020F0502020204030204" pitchFamily="34" charset="0"/>
            </a:endParaRPr>
          </a:p>
          <a:p>
            <a:pPr marL="0" lvl="0" indent="0" algn="l" rtl="0">
              <a:spcBef>
                <a:spcPts val="0"/>
              </a:spcBef>
              <a:spcAft>
                <a:spcPts val="1600"/>
              </a:spcAft>
              <a:buNone/>
            </a:pPr>
            <a:endParaRPr lang="en-US" b="1" dirty="0">
              <a:solidFill>
                <a:srgbClr val="465359"/>
              </a:solidFill>
            </a:endParaRPr>
          </a:p>
        </p:txBody>
      </p:sp>
      <p:pic>
        <p:nvPicPr>
          <p:cNvPr id="7" name="Picture Placeholder 6" descr="A stethoscope ">
            <a:extLst>
              <a:ext uri="{FF2B5EF4-FFF2-40B4-BE49-F238E27FC236}">
                <a16:creationId xmlns:a16="http://schemas.microsoft.com/office/drawing/2014/main" id="{7F61309D-C856-4938-ADC7-424523E494C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242815" y="640080"/>
            <a:ext cx="3703320" cy="5751576"/>
          </a:xfrm>
        </p:spPr>
      </p:pic>
      <p:pic>
        <p:nvPicPr>
          <p:cNvPr id="9" name="Picture Placeholder 8" descr="Doctors in surgery">
            <a:extLst>
              <a:ext uri="{FF2B5EF4-FFF2-40B4-BE49-F238E27FC236}">
                <a16:creationId xmlns:a16="http://schemas.microsoft.com/office/drawing/2014/main" id="{945B1BB8-49E7-4A38-B10A-734F467CE26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046720" y="640080"/>
            <a:ext cx="3703320" cy="5751576"/>
          </a:xfrm>
        </p:spPr>
      </p:pic>
      <p:sp>
        <p:nvSpPr>
          <p:cNvPr id="11" name="Footer Placeholder 10">
            <a:extLst>
              <a:ext uri="{FF2B5EF4-FFF2-40B4-BE49-F238E27FC236}">
                <a16:creationId xmlns:a16="http://schemas.microsoft.com/office/drawing/2014/main" id="{6AA17CD5-6A6E-4EE4-BD68-9B358654D56D}"/>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0DFAC773-B88D-4D58-9F49-43222F2F2EE7}"/>
              </a:ext>
            </a:extLst>
          </p:cNvPr>
          <p:cNvSpPr>
            <a:spLocks noGrp="1"/>
          </p:cNvSpPr>
          <p:nvPr>
            <p:ph type="dt" sz="half" idx="10"/>
          </p:nvPr>
        </p:nvSpPr>
        <p:spPr>
          <a:xfrm>
            <a:off x="7605951" y="6423914"/>
            <a:ext cx="2844799" cy="365125"/>
          </a:xfrm>
        </p:spPr>
        <p:txBody>
          <a:bodyPr/>
          <a:lstStyle/>
          <a:p>
            <a:r>
              <a:rPr lang="en-US" dirty="0"/>
              <a:t>20XX</a:t>
            </a:r>
          </a:p>
        </p:txBody>
      </p:sp>
      <p:sp>
        <p:nvSpPr>
          <p:cNvPr id="12" name="Slide Number Placeholder 11">
            <a:extLst>
              <a:ext uri="{FF2B5EF4-FFF2-40B4-BE49-F238E27FC236}">
                <a16:creationId xmlns:a16="http://schemas.microsoft.com/office/drawing/2014/main" id="{9A0B9DDD-5A75-438F-8748-02EC3B861C4F}"/>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3805164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92F8-8CA0-4216-808E-BCF1E34D38DA}"/>
              </a:ext>
            </a:extLst>
          </p:cNvPr>
          <p:cNvSpPr>
            <a:spLocks noGrp="1"/>
          </p:cNvSpPr>
          <p:nvPr>
            <p:ph type="title"/>
          </p:nvPr>
        </p:nvSpPr>
        <p:spPr>
          <a:xfrm>
            <a:off x="581192" y="3986411"/>
            <a:ext cx="3568661" cy="1872388"/>
          </a:xfrm>
        </p:spPr>
        <p:txBody>
          <a:bodyPr>
            <a:normAutofit/>
          </a:bodyPr>
          <a:lstStyle/>
          <a:p>
            <a:r>
              <a:rPr lang="en-US" sz="3600" b="1" dirty="0">
                <a:solidFill>
                  <a:schemeClr val="accent1"/>
                </a:solidFill>
                <a:effectLst/>
                <a:latin typeface="Calibri" panose="020F0502020204030204" pitchFamily="34" charset="0"/>
                <a:ea typeface="Calibri" panose="020F0502020204030204" pitchFamily="34" charset="0"/>
              </a:rPr>
              <a:t>CONCLUSION</a:t>
            </a:r>
            <a:endParaRPr lang="en-US" sz="3600" dirty="0">
              <a:solidFill>
                <a:schemeClr val="accent1"/>
              </a:solidFill>
            </a:endParaRPr>
          </a:p>
        </p:txBody>
      </p:sp>
      <p:pic>
        <p:nvPicPr>
          <p:cNvPr id="9" name="Picture Placeholder 8" descr="A person smiling for the camera&#10;">
            <a:extLst>
              <a:ext uri="{FF2B5EF4-FFF2-40B4-BE49-F238E27FC236}">
                <a16:creationId xmlns:a16="http://schemas.microsoft.com/office/drawing/2014/main" id="{0C4F09C2-CDF0-42F2-ACBE-48A7C5A3018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768096"/>
            <a:ext cx="2578608" cy="2816352"/>
          </a:xfrm>
        </p:spPr>
      </p:pic>
      <p:pic>
        <p:nvPicPr>
          <p:cNvPr id="11" name="Picture Placeholder 10" descr="Two people looking at a paper&#10;">
            <a:extLst>
              <a:ext uri="{FF2B5EF4-FFF2-40B4-BE49-F238E27FC236}">
                <a16:creationId xmlns:a16="http://schemas.microsoft.com/office/drawing/2014/main" id="{CCB647CF-2AAB-45DF-86A9-63D8063F12E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352800" y="768096"/>
            <a:ext cx="2578608" cy="2816352"/>
          </a:xfrm>
        </p:spPr>
      </p:pic>
      <p:pic>
        <p:nvPicPr>
          <p:cNvPr id="13" name="Picture Placeholder 12" descr="A doctor with his arms crossed&#10;">
            <a:extLst>
              <a:ext uri="{FF2B5EF4-FFF2-40B4-BE49-F238E27FC236}">
                <a16:creationId xmlns:a16="http://schemas.microsoft.com/office/drawing/2014/main" id="{FEE47F26-5CCA-4F67-A13A-A48D1F2E9CA5}"/>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257544" y="768096"/>
            <a:ext cx="2578608" cy="2816352"/>
          </a:xfrm>
        </p:spPr>
      </p:pic>
      <p:pic>
        <p:nvPicPr>
          <p:cNvPr id="15" name="Picture Placeholder 14" descr="A picture containing a nurse and child">
            <a:extLst>
              <a:ext uri="{FF2B5EF4-FFF2-40B4-BE49-F238E27FC236}">
                <a16:creationId xmlns:a16="http://schemas.microsoft.com/office/drawing/2014/main" id="{75C485B9-17CC-4622-BC83-361CFF6D527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162288" y="768096"/>
            <a:ext cx="2578608" cy="2816352"/>
          </a:xfrm>
        </p:spPr>
      </p:pic>
      <p:sp>
        <p:nvSpPr>
          <p:cNvPr id="3" name="Content Placeholder 2">
            <a:extLst>
              <a:ext uri="{FF2B5EF4-FFF2-40B4-BE49-F238E27FC236}">
                <a16:creationId xmlns:a16="http://schemas.microsoft.com/office/drawing/2014/main" id="{5DB065D3-BB45-4A0E-A1BC-1FAA24968BA8}"/>
              </a:ext>
            </a:extLst>
          </p:cNvPr>
          <p:cNvSpPr>
            <a:spLocks noGrp="1"/>
          </p:cNvSpPr>
          <p:nvPr>
            <p:ph idx="1"/>
          </p:nvPr>
        </p:nvSpPr>
        <p:spPr>
          <a:xfrm>
            <a:off x="4520392" y="3956050"/>
            <a:ext cx="7225075" cy="1902749"/>
          </a:xfrm>
        </p:spPr>
        <p:txBody>
          <a:bodyPr/>
          <a:lstStyle/>
          <a:p>
            <a:r>
              <a:rPr lang="en-IN" sz="1800" dirty="0">
                <a:effectLst/>
                <a:latin typeface="Calibri" panose="020F0502020204030204" pitchFamily="34" charset="0"/>
                <a:ea typeface="Calibri" panose="020F0502020204030204" pitchFamily="34" charset="0"/>
              </a:rPr>
              <a:t>In Conclusion, from a proper analysis and assessment of the designed system, it can be safely conclude that the system is an efficient, usable and reliable records management system. It is working properly and adequately meets the minimum expectations that were set for it initially. The new system is expected to give benefits increased overall productivity, performance and efficient records management.</a:t>
            </a:r>
            <a:endParaRPr lang="en-US" dirty="0"/>
          </a:p>
        </p:txBody>
      </p:sp>
      <p:sp>
        <p:nvSpPr>
          <p:cNvPr id="17" name="Footer Placeholder 16">
            <a:extLst>
              <a:ext uri="{FF2B5EF4-FFF2-40B4-BE49-F238E27FC236}">
                <a16:creationId xmlns:a16="http://schemas.microsoft.com/office/drawing/2014/main" id="{97130022-5FA2-42CA-9F45-CF03F1375804}"/>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16" name="Date Placeholder 15">
            <a:extLst>
              <a:ext uri="{FF2B5EF4-FFF2-40B4-BE49-F238E27FC236}">
                <a16:creationId xmlns:a16="http://schemas.microsoft.com/office/drawing/2014/main" id="{4F5324B1-1FAF-47A8-BB9C-C1DC70D7A183}"/>
              </a:ext>
            </a:extLst>
          </p:cNvPr>
          <p:cNvSpPr>
            <a:spLocks noGrp="1"/>
          </p:cNvSpPr>
          <p:nvPr>
            <p:ph type="dt" sz="half" idx="10"/>
          </p:nvPr>
        </p:nvSpPr>
        <p:spPr>
          <a:xfrm>
            <a:off x="7605951" y="6423914"/>
            <a:ext cx="2844799" cy="365125"/>
          </a:xfrm>
        </p:spPr>
        <p:txBody>
          <a:bodyPr/>
          <a:lstStyle/>
          <a:p>
            <a:r>
              <a:rPr lang="en-US" dirty="0"/>
              <a:t>20XX</a:t>
            </a:r>
          </a:p>
        </p:txBody>
      </p:sp>
      <p:sp>
        <p:nvSpPr>
          <p:cNvPr id="18" name="Slide Number Placeholder 17">
            <a:extLst>
              <a:ext uri="{FF2B5EF4-FFF2-40B4-BE49-F238E27FC236}">
                <a16:creationId xmlns:a16="http://schemas.microsoft.com/office/drawing/2014/main" id="{F063B0D3-5484-4E9A-B4AE-2957B71E502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20</a:t>
            </a:fld>
            <a:endParaRPr lang="en-US" dirty="0"/>
          </a:p>
        </p:txBody>
      </p:sp>
    </p:spTree>
    <p:extLst>
      <p:ext uri="{BB962C8B-B14F-4D97-AF65-F5344CB8AC3E}">
        <p14:creationId xmlns:p14="http://schemas.microsoft.com/office/powerpoint/2010/main" val="275256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B38-0113-4F80-BBD4-A9C97FF40720}"/>
              </a:ext>
            </a:extLst>
          </p:cNvPr>
          <p:cNvSpPr>
            <a:spLocks noGrp="1"/>
          </p:cNvSpPr>
          <p:nvPr>
            <p:ph type="title"/>
          </p:nvPr>
        </p:nvSpPr>
        <p:spPr>
          <a:xfrm>
            <a:off x="609906" y="702156"/>
            <a:ext cx="3568661" cy="1188720"/>
          </a:xfrm>
        </p:spPr>
        <p:txBody>
          <a:bodyPr/>
          <a:lstStyle/>
          <a:p>
            <a:r>
              <a:rPr lang="en-US" dirty="0"/>
              <a:t>Thank you</a:t>
            </a:r>
          </a:p>
        </p:txBody>
      </p:sp>
      <p:sp>
        <p:nvSpPr>
          <p:cNvPr id="8" name="Footer Placeholder 7">
            <a:extLst>
              <a:ext uri="{FF2B5EF4-FFF2-40B4-BE49-F238E27FC236}">
                <a16:creationId xmlns:a16="http://schemas.microsoft.com/office/drawing/2014/main" id="{D3E3ABAA-EBF5-4FC5-BEEE-FBA5A228E046}"/>
              </a:ext>
            </a:extLst>
          </p:cNvPr>
          <p:cNvSpPr>
            <a:spLocks noGrp="1"/>
          </p:cNvSpPr>
          <p:nvPr>
            <p:ph type="ftr" sz="quarter" idx="11"/>
          </p:nvPr>
        </p:nvSpPr>
        <p:spPr>
          <a:xfrm>
            <a:off x="581192" y="6423914"/>
            <a:ext cx="6917210" cy="365125"/>
          </a:xfrm>
        </p:spPr>
        <p:txBody>
          <a:bodyPr/>
          <a:lstStyle/>
          <a:p>
            <a:r>
              <a:rPr lang="en-US" dirty="0"/>
              <a:t>Sample Footer Text</a:t>
            </a:r>
          </a:p>
        </p:txBody>
      </p:sp>
      <p:pic>
        <p:nvPicPr>
          <p:cNvPr id="6" name="Picture Placeholder 5" descr="A doctor talking to a patient&#10;">
            <a:extLst>
              <a:ext uri="{FF2B5EF4-FFF2-40B4-BE49-F238E27FC236}">
                <a16:creationId xmlns:a16="http://schemas.microsoft.com/office/drawing/2014/main" id="{AC4A1F6E-E065-4C87-B012-9FBDEC8C1E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657344" y="0"/>
            <a:ext cx="7534656" cy="6858000"/>
          </a:xfrm>
        </p:spPr>
      </p:pic>
    </p:spTree>
    <p:extLst>
      <p:ext uri="{BB962C8B-B14F-4D97-AF65-F5344CB8AC3E}">
        <p14:creationId xmlns:p14="http://schemas.microsoft.com/office/powerpoint/2010/main" val="226161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581192" y="730730"/>
            <a:ext cx="3475915" cy="1478341"/>
          </a:xfrm>
        </p:spPr>
        <p:txBody>
          <a:bodyPr/>
          <a:lstStyle/>
          <a:p>
            <a:r>
              <a:rPr lang="en-US" dirty="0"/>
              <a:t>Introduction</a:t>
            </a: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581192" y="2180496"/>
            <a:ext cx="3475915" cy="3678303"/>
          </a:xfrm>
        </p:spPr>
        <p:txBody>
          <a:bodyPr>
            <a:normAutofit lnSpcReduction="10000"/>
          </a:bodyPr>
          <a:lstStyle/>
          <a:p>
            <a:pPr algn="l"/>
            <a:r>
              <a:rPr lang="en-IN" sz="1800" dirty="0">
                <a:effectLst/>
                <a:latin typeface="Calibri" panose="020F0502020204030204" pitchFamily="34" charset="0"/>
                <a:ea typeface="Calibri" panose="020F0502020204030204" pitchFamily="34" charset="0"/>
              </a:rPr>
              <a:t>The project Hospital Management system includes registration of patients, storing their details into the system, and also computerized billing in the pharmacy, and labs</a:t>
            </a:r>
            <a:r>
              <a:rPr lang="en-IN" dirty="0">
                <a:ln w="12700">
                  <a:solidFill>
                    <a:schemeClr val="accent5"/>
                  </a:solidFill>
                  <a:prstDash val="solid"/>
                </a:ln>
                <a:effectLst/>
                <a:latin typeface="Advent Pro Medium" panose="02000506040000020004" charset="0"/>
                <a:ea typeface="Calibri" panose="020F0502020204030204" pitchFamily="34" charset="0"/>
                <a:cs typeface="Advent Pro Medium" panose="02000506040000020004" charset="0"/>
                <a:sym typeface="+mn-ea"/>
              </a:rPr>
              <a: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User can search availability of a doctor and the details of a patient using the id.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l"/>
            <a:r>
              <a:rPr lang="en-IN" sz="1800" dirty="0">
                <a:effectLst/>
                <a:latin typeface="Calibri" panose="020F0502020204030204" pitchFamily="34" charset="0"/>
                <a:ea typeface="Calibri" panose="020F0502020204030204" pitchFamily="34" charset="0"/>
              </a:rPr>
              <a:t>Hospitals Management System enables you to develop your organization and improve it effectiveness and quality of work.</a:t>
            </a:r>
            <a:endParaRPr lang="en-IN" dirty="0">
              <a:ln w="12700">
                <a:solidFill>
                  <a:schemeClr val="accent5"/>
                </a:solidFill>
                <a:prstDash val="solid"/>
              </a:ln>
              <a:effectLst/>
              <a:latin typeface="Advent Pro Medium" panose="02000506040000020004" charset="0"/>
              <a:ea typeface="Calibri" panose="020F0502020204030204" pitchFamily="34" charset="0"/>
              <a:cs typeface="Advent Pro Medium" panose="02000506040000020004" charset="0"/>
              <a:sym typeface="+mn-ea"/>
            </a:endParaRPr>
          </a:p>
        </p:txBody>
      </p:sp>
      <p:pic>
        <p:nvPicPr>
          <p:cNvPr id="10" name="Picture Placeholder 9" descr="A doctor with his arms crossed">
            <a:extLst>
              <a:ext uri="{FF2B5EF4-FFF2-40B4-BE49-F238E27FC236}">
                <a16:creationId xmlns:a16="http://schemas.microsoft.com/office/drawing/2014/main" id="{24A8453A-33BC-42B9-9F32-A38E7F1AC274}"/>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4343400" y="4233672"/>
            <a:ext cx="3703320" cy="2139696"/>
          </a:xfrm>
        </p:spPr>
      </p:pic>
      <p:pic>
        <p:nvPicPr>
          <p:cNvPr id="12" name="Picture Placeholder 11" descr="A smiling doctor with a stethoscope and patient">
            <a:extLst>
              <a:ext uri="{FF2B5EF4-FFF2-40B4-BE49-F238E27FC236}">
                <a16:creationId xmlns:a16="http://schemas.microsoft.com/office/drawing/2014/main" id="{F2F92A19-D60A-4D6C-8103-E5036EBC089B}"/>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8046720" y="4233672"/>
            <a:ext cx="3703320" cy="2139696"/>
          </a:xfrm>
        </p:spPr>
      </p:pic>
      <p:sp>
        <p:nvSpPr>
          <p:cNvPr id="14" name="Footer Placeholder 13">
            <a:extLst>
              <a:ext uri="{FF2B5EF4-FFF2-40B4-BE49-F238E27FC236}">
                <a16:creationId xmlns:a16="http://schemas.microsoft.com/office/drawing/2014/main" id="{9C838D91-2BF9-4595-90F6-6E2D751F6F13}"/>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13" name="Date Placeholder 12">
            <a:extLst>
              <a:ext uri="{FF2B5EF4-FFF2-40B4-BE49-F238E27FC236}">
                <a16:creationId xmlns:a16="http://schemas.microsoft.com/office/drawing/2014/main" id="{0C174766-9DFA-4FE2-802E-A1E979457119}"/>
              </a:ext>
            </a:extLst>
          </p:cNvPr>
          <p:cNvSpPr>
            <a:spLocks noGrp="1"/>
          </p:cNvSpPr>
          <p:nvPr>
            <p:ph type="dt" sz="half" idx="10"/>
          </p:nvPr>
        </p:nvSpPr>
        <p:spPr>
          <a:xfrm>
            <a:off x="7605951" y="6423914"/>
            <a:ext cx="2844799" cy="365125"/>
          </a:xfrm>
        </p:spPr>
        <p:txBody>
          <a:bodyPr/>
          <a:lstStyle/>
          <a:p>
            <a:r>
              <a:rPr lang="en-US" dirty="0"/>
              <a:t>20XX</a:t>
            </a:r>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3</a:t>
            </a:fld>
            <a:endParaRPr lang="en-US" dirty="0"/>
          </a:p>
        </p:txBody>
      </p:sp>
      <p:pic>
        <p:nvPicPr>
          <p:cNvPr id="17" name="Picture Placeholder 7" descr="doctor talking to patient">
            <a:extLst>
              <a:ext uri="{FF2B5EF4-FFF2-40B4-BE49-F238E27FC236}">
                <a16:creationId xmlns:a16="http://schemas.microsoft.com/office/drawing/2014/main" id="{86357C99-DEFC-4892-8C64-EF1482AB3E86}"/>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16416" r="16416"/>
          <a:stretch/>
        </p:blipFill>
        <p:spPr>
          <a:xfrm>
            <a:off x="4241800" y="630238"/>
            <a:ext cx="7504113" cy="3521075"/>
          </a:xfrm>
          <a:prstGeom prst="rect">
            <a:avLst/>
          </a:prstGeom>
          <a:solidFill>
            <a:schemeClr val="accent2"/>
          </a:solidFill>
        </p:spPr>
      </p:pic>
    </p:spTree>
    <p:extLst>
      <p:ext uri="{BB962C8B-B14F-4D97-AF65-F5344CB8AC3E}">
        <p14:creationId xmlns:p14="http://schemas.microsoft.com/office/powerpoint/2010/main" val="398013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1272-663D-ADE9-334B-12F3FF06774A}"/>
              </a:ext>
            </a:extLst>
          </p:cNvPr>
          <p:cNvSpPr>
            <a:spLocks noGrp="1"/>
          </p:cNvSpPr>
          <p:nvPr>
            <p:ph type="title"/>
          </p:nvPr>
        </p:nvSpPr>
        <p:spPr/>
        <p:txBody>
          <a:bodyPr>
            <a:normAutofit fontScale="90000"/>
          </a:bodyPr>
          <a:lstStyle/>
          <a:p>
            <a:r>
              <a:rPr lang="en-IN" dirty="0"/>
              <a:t>1.1 </a:t>
            </a:r>
            <a:r>
              <a:rPr lang="en-IN" sz="3200" b="1" dirty="0">
                <a:effectLst/>
                <a:latin typeface="Calibri" panose="020F0502020204030204" pitchFamily="34" charset="0"/>
                <a:ea typeface="Calibri" panose="020F0502020204030204" pitchFamily="34" charset="0"/>
                <a:cs typeface="Calibri" panose="020F0502020204030204" pitchFamily="34" charset="0"/>
              </a:rPr>
              <a:t>BACKGROUND</a:t>
            </a:r>
            <a:br>
              <a:rPr lang="en-IN" sz="1800" dirty="0">
                <a:effectLst/>
                <a:latin typeface="Calibri" panose="020F0502020204030204" pitchFamily="34" charset="0"/>
                <a:ea typeface="Calibri" panose="020F0502020204030204" pitchFamily="34" charset="0"/>
                <a:cs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A6D4F424-F485-AD3D-731A-F92A23C800CD}"/>
              </a:ext>
            </a:extLst>
          </p:cNvPr>
          <p:cNvSpPr>
            <a:spLocks noGrp="1"/>
          </p:cNvSpPr>
          <p:nvPr>
            <p:ph idx="1"/>
          </p:nvPr>
        </p:nvSpPr>
        <p:spPr>
          <a:xfrm>
            <a:off x="581192" y="1309036"/>
            <a:ext cx="11029615" cy="4666314"/>
          </a:xfrm>
        </p:spPr>
        <p:txBody>
          <a:bodyPr>
            <a:normAutofit/>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 Hospital is a place where Patients come up for general diseases. Hospitals provide facilities like.</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Consultation by Doctors on Diseases.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Diagnosis for diseases.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Providing treatment facility.</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Facility for admitting Patients (providing beds, nursing, medicines etc.)</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Immunization for Patients/Children. Various operational works that are done in a Hospital.</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Recording information about the Patients that come.</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Generating bills.</a:t>
            </a:r>
            <a:endParaRPr lang="en-IN"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rPr>
              <a:t>Recording information related to diagnosis given to Patients.</a:t>
            </a:r>
            <a:endParaRPr lang="en-IN" dirty="0"/>
          </a:p>
        </p:txBody>
      </p:sp>
      <p:sp>
        <p:nvSpPr>
          <p:cNvPr id="4" name="Footer Placeholder 3">
            <a:extLst>
              <a:ext uri="{FF2B5EF4-FFF2-40B4-BE49-F238E27FC236}">
                <a16:creationId xmlns:a16="http://schemas.microsoft.com/office/drawing/2014/main" id="{B1E67A67-BD02-967B-34DD-AE2F0F562535}"/>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D9EB4FAA-D691-7E8B-ED06-8B030CF3C827}"/>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C50743AC-0C99-4557-426A-0F1C55731AD7}"/>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43610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DC839-2C90-1853-C6AD-52071E59C46C}"/>
              </a:ext>
            </a:extLst>
          </p:cNvPr>
          <p:cNvSpPr>
            <a:spLocks noGrp="1"/>
          </p:cNvSpPr>
          <p:nvPr>
            <p:ph type="title"/>
          </p:nvPr>
        </p:nvSpPr>
        <p:spPr>
          <a:xfrm>
            <a:off x="581192" y="731519"/>
            <a:ext cx="11029616" cy="1212783"/>
          </a:xfrm>
        </p:spPr>
        <p:txBody>
          <a:bodyPr>
            <a:normAutofit/>
          </a:bodyPr>
          <a:lstStyle/>
          <a:p>
            <a:r>
              <a:rPr lang="en-IN" sz="3200" b="1" dirty="0">
                <a:effectLst/>
                <a:latin typeface="Calibri" panose="020F0502020204030204" pitchFamily="34" charset="0"/>
                <a:ea typeface="Calibri" panose="020F0502020204030204" pitchFamily="34" charset="0"/>
                <a:cs typeface="Calibri" panose="020F0502020204030204" pitchFamily="34" charset="0"/>
              </a:rPr>
              <a:t>PURPOSE</a:t>
            </a:r>
            <a:br>
              <a:rPr lang="en-IN" sz="1800" dirty="0">
                <a:effectLst/>
                <a:latin typeface="Calibri" panose="020F0502020204030204" pitchFamily="34" charset="0"/>
                <a:ea typeface="Calibri" panose="020F0502020204030204" pitchFamily="34" charset="0"/>
                <a:cs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5D83BEBB-5F7E-738C-1882-DD9EBA0FD939}"/>
              </a:ext>
            </a:extLst>
          </p:cNvPr>
          <p:cNvSpPr>
            <a:spLocks noGrp="1"/>
          </p:cNvSpPr>
          <p:nvPr>
            <p:ph idx="1"/>
          </p:nvPr>
        </p:nvSpPr>
        <p:spPr>
          <a:xfrm>
            <a:off x="581192" y="1164657"/>
            <a:ext cx="11029615" cy="4810693"/>
          </a:xfrm>
        </p:spPr>
        <p:txBody>
          <a:bodyPr/>
          <a:lstStyle/>
          <a:p>
            <a:pPr marL="342900" indent="-342900">
              <a:buFont typeface="+mj-lt"/>
              <a:buAutoNum type="arabicPeriod"/>
            </a:pPr>
            <a:r>
              <a:rPr lang="en-IN" sz="1800" dirty="0">
                <a:effectLst/>
                <a:latin typeface="Calibri" panose="020F0502020204030204" pitchFamily="34" charset="0"/>
                <a:ea typeface="Calibri" panose="020F0502020204030204" pitchFamily="34" charset="0"/>
              </a:rPr>
              <a:t>The health system is one of essential socio-economic activities; therefore, it requires rational and effective management. For this, it is necessary to have a tool that allows adequate control of the information generated in health </a:t>
            </a:r>
            <a:r>
              <a:rPr lang="en-US" sz="1800" dirty="0">
                <a:effectLst/>
                <a:latin typeface="Calibri" panose="020F0502020204030204" pitchFamily="34" charset="0"/>
                <a:ea typeface="Calibri" panose="020F0502020204030204" pitchFamily="34" charset="0"/>
              </a:rPr>
              <a:t>institutions. </a:t>
            </a:r>
          </a:p>
          <a:p>
            <a:pPr marL="342900" indent="-342900">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Hospital management systems allows us the ability to optimize and digitize all the processes within the institution, which will help to improve customer service, reduce process costs, streamline the search of medical records, bills, patients, doctors, etc.; thus, having a database of each module implemented.</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indent="-342900">
              <a:buFont typeface="+mj-lt"/>
              <a:buAutoNum type="arabicPeriod"/>
            </a:pPr>
            <a:r>
              <a:rPr lang="en-IN" sz="1800" dirty="0">
                <a:effectLst/>
                <a:latin typeface="Calibri" panose="020F0502020204030204" pitchFamily="34" charset="0"/>
                <a:ea typeface="Calibri" panose="020F0502020204030204" pitchFamily="34" charset="0"/>
              </a:rPr>
              <a:t>A hospital management system is a web system developed for companies that wish to manage their processes, implementing modules for each of the required areas</a:t>
            </a:r>
            <a:r>
              <a:rPr lang="en-US" dirty="0">
                <a:latin typeface="Calibri" panose="020F0502020204030204" pitchFamily="34" charset="0"/>
                <a:ea typeface="Calibri" panose="020F0502020204030204" pitchFamily="34" charset="0"/>
              </a:rPr>
              <a:t>.</a:t>
            </a:r>
          </a:p>
          <a:p>
            <a:pPr marL="342900" indent="-342900">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 Computer technology is only a tool that allows us to perfect the inveterate use of paper records (notebooks, index cards, diaries, bibliographies, record books), or more recently, cassettes or video cassettes. A PC only collects and processes data; it is the individual that acquires information.</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endParaRPr lang="en-IN" dirty="0"/>
          </a:p>
        </p:txBody>
      </p:sp>
      <p:sp>
        <p:nvSpPr>
          <p:cNvPr id="4" name="Footer Placeholder 3">
            <a:extLst>
              <a:ext uri="{FF2B5EF4-FFF2-40B4-BE49-F238E27FC236}">
                <a16:creationId xmlns:a16="http://schemas.microsoft.com/office/drawing/2014/main" id="{11BF0578-1907-DE4F-5734-0F81AF31AEE7}"/>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A0940666-D4FA-3A3B-D535-B18B9131C30B}"/>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A10701D9-9386-34D9-4278-342C0F000868}"/>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60747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333D-571E-BC49-1829-5A978321068B}"/>
              </a:ext>
            </a:extLst>
          </p:cNvPr>
          <p:cNvSpPr>
            <a:spLocks noGrp="1"/>
          </p:cNvSpPr>
          <p:nvPr>
            <p:ph type="title"/>
          </p:nvPr>
        </p:nvSpPr>
        <p:spPr>
          <a:xfrm>
            <a:off x="581192" y="731520"/>
            <a:ext cx="11029616" cy="943276"/>
          </a:xfrm>
        </p:spPr>
        <p:txBody>
          <a:bodyPr>
            <a:normAutofit fontScale="90000"/>
          </a:bodyPr>
          <a:lstStyle/>
          <a:p>
            <a:r>
              <a:rPr lang="en-IN" sz="3600" b="1" dirty="0">
                <a:effectLst/>
                <a:ea typeface="Calibri" panose="020F0502020204030204" pitchFamily="34" charset="0"/>
                <a:cs typeface="Calibri" panose="020F0502020204030204" pitchFamily="34" charset="0"/>
              </a:rPr>
              <a:t> </a:t>
            </a:r>
            <a:r>
              <a:rPr lang="en-US" sz="3600" b="1" dirty="0">
                <a:effectLst/>
                <a:ea typeface="Calibri" panose="020F0502020204030204" pitchFamily="34" charset="0"/>
                <a:cs typeface="Calibri" panose="020F0502020204030204" pitchFamily="34" charset="0"/>
              </a:rPr>
              <a:t>OBJECTIVE </a:t>
            </a:r>
            <a:br>
              <a:rPr lang="en-IN" sz="1800" dirty="0">
                <a:effectLst/>
                <a:latin typeface="Calibri" panose="020F0502020204030204" pitchFamily="34" charset="0"/>
                <a:ea typeface="Calibri" panose="020F0502020204030204" pitchFamily="34" charset="0"/>
                <a:cs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D6BD447C-E91D-E166-76EB-782158B2AB1D}"/>
              </a:ext>
            </a:extLst>
          </p:cNvPr>
          <p:cNvSpPr>
            <a:spLocks noGrp="1"/>
          </p:cNvSpPr>
          <p:nvPr>
            <p:ph idx="1"/>
          </p:nvPr>
        </p:nvSpPr>
        <p:spPr>
          <a:xfrm>
            <a:off x="581192" y="1674796"/>
            <a:ext cx="11029615" cy="4300554"/>
          </a:xfrm>
        </p:spPr>
        <p:txBody>
          <a:bodyPr/>
          <a:lstStyle/>
          <a:p>
            <a:pPr marL="0" indent="0" algn="just">
              <a:lnSpc>
                <a:spcPct val="107000"/>
              </a:lnSpc>
              <a:spcAft>
                <a:spcPts val="800"/>
              </a:spcAft>
              <a:buNone/>
            </a:pPr>
            <a:r>
              <a:rPr lang="en-IN" sz="2000" b="1" u="sng" dirty="0">
                <a:solidFill>
                  <a:schemeClr val="accent1">
                    <a:lumMod val="75000"/>
                  </a:schemeClr>
                </a:solidFill>
                <a:effectLst/>
                <a:latin typeface="Calibri" panose="020F0502020204030204" pitchFamily="34" charset="0"/>
                <a:ea typeface="Calibri" panose="020F0502020204030204" pitchFamily="34" charset="0"/>
              </a:rPr>
              <a:t>Hospital management System handles activities of major departments in a hospital like:</a:t>
            </a:r>
            <a:endParaRPr lang="en-US" sz="2000" b="1" u="sng"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Doctor </a:t>
            </a:r>
            <a:r>
              <a:rPr lang="en-IN" sz="1800" dirty="0">
                <a:effectLst/>
                <a:latin typeface="Calibri" panose="020F0502020204030204" pitchFamily="34" charset="0"/>
                <a:ea typeface="Calibri" panose="020F0502020204030204" pitchFamily="34" charset="0"/>
                <a:cs typeface="Calibri" panose="020F0502020204030204" pitchFamily="34" charset="0"/>
              </a:rPr>
              <a:t>Management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Define hospital</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Recording information about the Patients that come.</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Generating bills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Recording information related to diagnosis given to Patients.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Patient management (scheduling, registration and long-term care)</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gn="just">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Patient care management and department </a:t>
            </a:r>
            <a:r>
              <a:rPr lang="en-US" sz="1800" dirty="0">
                <a:effectLst/>
                <a:latin typeface="Calibri" panose="020F0502020204030204" pitchFamily="34" charset="0"/>
                <a:ea typeface="Calibri" panose="020F0502020204030204" pitchFamily="34" charset="0"/>
                <a:cs typeface="Calibri" panose="020F0502020204030204" pitchFamily="34" charset="0"/>
              </a:rPr>
              <a:t>Management.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endParaRPr lang="en-IN" dirty="0"/>
          </a:p>
        </p:txBody>
      </p:sp>
      <p:sp>
        <p:nvSpPr>
          <p:cNvPr id="4" name="Footer Placeholder 3">
            <a:extLst>
              <a:ext uri="{FF2B5EF4-FFF2-40B4-BE49-F238E27FC236}">
                <a16:creationId xmlns:a16="http://schemas.microsoft.com/office/drawing/2014/main" id="{56754459-91A6-92BB-0C25-165191739AC9}"/>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A7E85696-AB87-3C8F-1AD8-74A7CA802D54}"/>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2E8801D0-81D8-1EBC-2E88-7349EC2DCE09}"/>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3499369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398C2-DC15-A75A-9ED1-B71DF5EEAE5F}"/>
              </a:ext>
            </a:extLst>
          </p:cNvPr>
          <p:cNvSpPr>
            <a:spLocks noGrp="1"/>
          </p:cNvSpPr>
          <p:nvPr>
            <p:ph type="title"/>
          </p:nvPr>
        </p:nvSpPr>
        <p:spPr>
          <a:xfrm>
            <a:off x="581192" y="731520"/>
            <a:ext cx="11029616" cy="622427"/>
          </a:xfrm>
        </p:spPr>
        <p:txBody>
          <a:bodyPr>
            <a:normAutofit/>
          </a:bodyPr>
          <a:lstStyle/>
          <a:p>
            <a:r>
              <a:rPr lang="en-IN" sz="3200" b="1" u="sng" dirty="0">
                <a:effectLst/>
                <a:latin typeface="Calibri" panose="020F0502020204030204" pitchFamily="34" charset="0"/>
                <a:ea typeface="Calibri" panose="020F0502020204030204" pitchFamily="34" charset="0"/>
              </a:rPr>
              <a:t>ALORITHMS DESIGN</a:t>
            </a:r>
            <a:endParaRPr lang="en-IN" sz="3200" dirty="0"/>
          </a:p>
        </p:txBody>
      </p:sp>
      <p:sp>
        <p:nvSpPr>
          <p:cNvPr id="3" name="Content Placeholder 2">
            <a:extLst>
              <a:ext uri="{FF2B5EF4-FFF2-40B4-BE49-F238E27FC236}">
                <a16:creationId xmlns:a16="http://schemas.microsoft.com/office/drawing/2014/main" id="{BF335024-2D44-AFF4-571B-3648B0B90060}"/>
              </a:ext>
            </a:extLst>
          </p:cNvPr>
          <p:cNvSpPr>
            <a:spLocks noGrp="1"/>
          </p:cNvSpPr>
          <p:nvPr>
            <p:ph idx="1"/>
          </p:nvPr>
        </p:nvSpPr>
        <p:spPr>
          <a:xfrm>
            <a:off x="581192" y="1811867"/>
            <a:ext cx="11029615" cy="5046133"/>
          </a:xfrm>
        </p:spPr>
        <p:txBody>
          <a:bodyPr>
            <a:normAutofit fontScale="47500" lnSpcReduction="20000"/>
          </a:bodyPr>
          <a:lstStyle/>
          <a:p>
            <a:pPr marL="0" indent="0">
              <a:lnSpc>
                <a:spcPct val="107000"/>
              </a:lnSpc>
              <a:spcAft>
                <a:spcPts val="800"/>
              </a:spcAft>
              <a:buNone/>
            </a:pPr>
            <a:r>
              <a:rPr lang="en-IN" sz="2900" dirty="0">
                <a:effectLst/>
                <a:latin typeface="Calibri" panose="020F0502020204030204" pitchFamily="34" charset="0"/>
                <a:ea typeface="Calibri" panose="020F0502020204030204" pitchFamily="34" charset="0"/>
                <a:cs typeface="Calibri" panose="020F0502020204030204" pitchFamily="34" charset="0"/>
              </a:rPr>
              <a:t>STEP 1: START.</a:t>
            </a:r>
            <a:endParaRPr lang="en-IN" sz="29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2900" dirty="0">
                <a:effectLst/>
                <a:latin typeface="Calibri" panose="020F0502020204030204" pitchFamily="34" charset="0"/>
                <a:ea typeface="Calibri" panose="020F0502020204030204" pitchFamily="34" charset="0"/>
                <a:cs typeface="Calibri" panose="020F0502020204030204" pitchFamily="34" charset="0"/>
              </a:rPr>
              <a:t>STEP 2: OPEN REGISTRATION PAGE.</a:t>
            </a:r>
            <a:endParaRPr lang="en-IN" sz="29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2900" dirty="0">
                <a:effectLst/>
                <a:latin typeface="Calibri" panose="020F0502020204030204" pitchFamily="34" charset="0"/>
                <a:ea typeface="Calibri" panose="020F0502020204030204" pitchFamily="34" charset="0"/>
                <a:cs typeface="Calibri" panose="020F0502020204030204" pitchFamily="34" charset="0"/>
              </a:rPr>
              <a:t>STEP 3: ALLOCATE MEMORY FOR NEW PATIENT INFORMATION.</a:t>
            </a:r>
            <a:endParaRPr lang="en-IN" sz="29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2900" dirty="0">
                <a:effectLst/>
                <a:latin typeface="Calibri" panose="020F0502020204030204" pitchFamily="34" charset="0"/>
                <a:ea typeface="Calibri" panose="020F0502020204030204" pitchFamily="34" charset="0"/>
                <a:cs typeface="Calibri" panose="020F0502020204030204" pitchFamily="34" charset="0"/>
              </a:rPr>
              <a:t>STEP 4: ENTER INFORMATION.</a:t>
            </a:r>
            <a:endParaRPr lang="en-IN" sz="29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2900" dirty="0">
                <a:effectLst/>
                <a:latin typeface="Calibri" panose="020F0502020204030204" pitchFamily="34" charset="0"/>
                <a:ea typeface="Calibri" panose="020F0502020204030204" pitchFamily="34" charset="0"/>
                <a:cs typeface="Calibri" panose="020F0502020204030204" pitchFamily="34" charset="0"/>
              </a:rPr>
              <a:t>STEP 5: CREATE UNIQUE PATIENT ID.</a:t>
            </a:r>
            <a:endParaRPr lang="en-IN" sz="29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2900" dirty="0">
                <a:effectLst/>
                <a:latin typeface="Calibri" panose="020F0502020204030204" pitchFamily="34" charset="0"/>
                <a:ea typeface="Calibri" panose="020F0502020204030204" pitchFamily="34" charset="0"/>
                <a:cs typeface="Calibri" panose="020F0502020204030204" pitchFamily="34" charset="0"/>
              </a:rPr>
              <a:t>STEP 6: CREATE USERNAME AND PASSWORD.</a:t>
            </a:r>
            <a:endParaRPr lang="en-IN" sz="29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2900" dirty="0">
                <a:effectLst/>
                <a:latin typeface="Calibri" panose="020F0502020204030204" pitchFamily="34" charset="0"/>
                <a:ea typeface="Calibri" panose="020F0502020204030204" pitchFamily="34" charset="0"/>
                <a:cs typeface="Calibri" panose="020F0502020204030204" pitchFamily="34" charset="0"/>
              </a:rPr>
              <a:t>STEP 7: CREATE ENTRY TO THE DATABASE.</a:t>
            </a:r>
            <a:endParaRPr lang="en-IN" sz="29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2900" dirty="0">
                <a:effectLst/>
                <a:latin typeface="Calibri" panose="020F0502020204030204" pitchFamily="34" charset="0"/>
                <a:ea typeface="Calibri" panose="020F0502020204030204" pitchFamily="34" charset="0"/>
                <a:cs typeface="Calibri" panose="020F0502020204030204" pitchFamily="34" charset="0"/>
              </a:rPr>
              <a:t>STEP 8: ALLOCATE DOCTOR FOR THE PATIENT.</a:t>
            </a:r>
            <a:endParaRPr lang="en-IN" sz="29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2900" dirty="0">
                <a:effectLst/>
                <a:latin typeface="Calibri" panose="020F0502020204030204" pitchFamily="34" charset="0"/>
                <a:ea typeface="Calibri" panose="020F0502020204030204" pitchFamily="34" charset="0"/>
                <a:cs typeface="Calibri" panose="020F0502020204030204" pitchFamily="34" charset="0"/>
              </a:rPr>
              <a:t>STEP 9: TESTS AND REPORTS ENTRY.</a:t>
            </a:r>
            <a:endParaRPr lang="en-IN" sz="29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2900" dirty="0">
                <a:effectLst/>
                <a:latin typeface="Calibri" panose="020F0502020204030204" pitchFamily="34" charset="0"/>
                <a:ea typeface="Calibri" panose="020F0502020204030204" pitchFamily="34" charset="0"/>
                <a:cs typeface="Calibri" panose="020F0502020204030204" pitchFamily="34" charset="0"/>
              </a:rPr>
              <a:t>STEP 10: INITIATE ADVANCE FEES.</a:t>
            </a:r>
            <a:endParaRPr lang="en-IN" sz="29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2900" dirty="0">
                <a:effectLst/>
                <a:latin typeface="Calibri" panose="020F0502020204030204" pitchFamily="34" charset="0"/>
                <a:ea typeface="Calibri" panose="020F0502020204030204" pitchFamily="34" charset="0"/>
                <a:cs typeface="Calibri" panose="020F0502020204030204" pitchFamily="34" charset="0"/>
              </a:rPr>
              <a:t>STEP 11: ALLOCATION OF BED AND ROOM FOR PATIENT.</a:t>
            </a:r>
            <a:endParaRPr lang="en-IN" sz="29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2900" dirty="0">
                <a:effectLst/>
                <a:latin typeface="Calibri" panose="020F0502020204030204" pitchFamily="34" charset="0"/>
                <a:ea typeface="Calibri" panose="020F0502020204030204" pitchFamily="34" charset="0"/>
                <a:cs typeface="Calibri" panose="020F0502020204030204" pitchFamily="34" charset="0"/>
              </a:rPr>
              <a:t>STEP 12: PATIENT HEALTH PROGRESS.</a:t>
            </a:r>
            <a:endParaRPr lang="en-IN" sz="29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r>
              <a:rPr lang="en-IN" sz="2900" dirty="0">
                <a:effectLst/>
                <a:latin typeface="Calibri" panose="020F0502020204030204" pitchFamily="34" charset="0"/>
                <a:ea typeface="Calibri" panose="020F0502020204030204" pitchFamily="34" charset="0"/>
              </a:rPr>
              <a:t>STEP 13: PATIENT DISCHARGE.</a:t>
            </a:r>
          </a:p>
          <a:p>
            <a:pPr marL="0" indent="0">
              <a:lnSpc>
                <a:spcPct val="107000"/>
              </a:lnSpc>
              <a:spcAft>
                <a:spcPts val="800"/>
              </a:spcAft>
              <a:buNone/>
            </a:pPr>
            <a:r>
              <a:rPr lang="en-IN" sz="3400" dirty="0">
                <a:effectLst/>
                <a:latin typeface="Calibri" panose="020F0502020204030204" pitchFamily="34" charset="0"/>
                <a:ea typeface="Calibri" panose="020F0502020204030204" pitchFamily="34" charset="0"/>
                <a:cs typeface="Calibri" panose="020F0502020204030204" pitchFamily="34" charset="0"/>
              </a:rPr>
              <a:t>STEP 14: PENDING FEES AND UPDATION.</a:t>
            </a:r>
            <a:endParaRPr lang="en-IN" sz="34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r>
              <a:rPr lang="en-IN" sz="3400" dirty="0">
                <a:effectLst/>
                <a:latin typeface="Calibri" panose="020F0502020204030204" pitchFamily="34" charset="0"/>
                <a:ea typeface="Calibri" panose="020F0502020204030204" pitchFamily="34" charset="0"/>
                <a:cs typeface="Calibri" panose="020F0502020204030204" pitchFamily="34" charset="0"/>
              </a:rPr>
              <a:t>STEP 15: END.</a:t>
            </a:r>
            <a:endParaRPr lang="en-IN" sz="34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IN" sz="2900" dirty="0"/>
          </a:p>
        </p:txBody>
      </p:sp>
      <p:sp>
        <p:nvSpPr>
          <p:cNvPr id="5" name="Date Placeholder 4">
            <a:extLst>
              <a:ext uri="{FF2B5EF4-FFF2-40B4-BE49-F238E27FC236}">
                <a16:creationId xmlns:a16="http://schemas.microsoft.com/office/drawing/2014/main" id="{0DEC3339-1EA2-C3FA-8A21-E22CB4ADDD6D}"/>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F09F7D39-6DAC-2BAF-D4F7-0C70827336E8}"/>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96616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A6460-7692-9B77-BD55-72773449AE72}"/>
              </a:ext>
            </a:extLst>
          </p:cNvPr>
          <p:cNvSpPr>
            <a:spLocks noGrp="1"/>
          </p:cNvSpPr>
          <p:nvPr>
            <p:ph type="title"/>
          </p:nvPr>
        </p:nvSpPr>
        <p:spPr/>
        <p:txBody>
          <a:bodyPr>
            <a:normAutofit/>
          </a:bodyPr>
          <a:lstStyle/>
          <a:p>
            <a:r>
              <a:rPr lang="en-IN" sz="4000" b="1" dirty="0">
                <a:effectLst/>
                <a:latin typeface="Calibri" panose="020F0502020204030204" pitchFamily="34" charset="0"/>
                <a:ea typeface="Calibri" panose="020F0502020204030204" pitchFamily="34" charset="0"/>
              </a:rPr>
              <a:t>USER INTERFACE DESIGN</a:t>
            </a:r>
            <a:endParaRPr lang="en-IN" sz="4000" dirty="0"/>
          </a:p>
        </p:txBody>
      </p:sp>
      <p:sp>
        <p:nvSpPr>
          <p:cNvPr id="3" name="Text Placeholder 2">
            <a:extLst>
              <a:ext uri="{FF2B5EF4-FFF2-40B4-BE49-F238E27FC236}">
                <a16:creationId xmlns:a16="http://schemas.microsoft.com/office/drawing/2014/main" id="{5932B138-3640-25BB-6A9D-02FC6EA9C5D3}"/>
              </a:ext>
            </a:extLst>
          </p:cNvPr>
          <p:cNvSpPr>
            <a:spLocks noGrp="1"/>
          </p:cNvSpPr>
          <p:nvPr>
            <p:ph type="body" idx="1"/>
          </p:nvPr>
        </p:nvSpPr>
        <p:spPr>
          <a:xfrm>
            <a:off x="581191" y="1717991"/>
            <a:ext cx="5194769" cy="365126"/>
          </a:xfrm>
        </p:spPr>
        <p:txBody>
          <a:bodyPr/>
          <a:lstStyle/>
          <a:p>
            <a:pPr algn="ctr"/>
            <a:r>
              <a:rPr lang="en-IN" sz="1800" b="1" dirty="0">
                <a:solidFill>
                  <a:schemeClr val="accent1"/>
                </a:solidFill>
                <a:effectLst/>
                <a:latin typeface="Calibri" panose="020F0502020204030204" pitchFamily="34" charset="0"/>
                <a:ea typeface="Times New Roman" panose="02020603050405020304" pitchFamily="18" charset="0"/>
                <a:cs typeface="Calibri" panose="020F0502020204030204" pitchFamily="34" charset="0"/>
              </a:rPr>
              <a:t>Homepage</a:t>
            </a:r>
            <a:endParaRPr lang="en-IN" sz="1800" dirty="0">
              <a:solidFill>
                <a:schemeClr val="accent1"/>
              </a:solidFill>
              <a:effectLst/>
              <a:latin typeface="Calibri" panose="020F0502020204030204" pitchFamily="34" charset="0"/>
              <a:ea typeface="Calibri" panose="020F0502020204030204" pitchFamily="34" charset="0"/>
              <a:cs typeface="SimSun" panose="02010600030101010101" pitchFamily="2" charset="-122"/>
            </a:endParaRPr>
          </a:p>
        </p:txBody>
      </p:sp>
      <p:sp>
        <p:nvSpPr>
          <p:cNvPr id="5" name="Text Placeholder 4">
            <a:extLst>
              <a:ext uri="{FF2B5EF4-FFF2-40B4-BE49-F238E27FC236}">
                <a16:creationId xmlns:a16="http://schemas.microsoft.com/office/drawing/2014/main" id="{99FE2683-B06C-44C7-82CC-E25844A5A98B}"/>
              </a:ext>
            </a:extLst>
          </p:cNvPr>
          <p:cNvSpPr>
            <a:spLocks noGrp="1"/>
          </p:cNvSpPr>
          <p:nvPr>
            <p:ph type="body" sz="quarter" idx="3"/>
          </p:nvPr>
        </p:nvSpPr>
        <p:spPr>
          <a:xfrm>
            <a:off x="6416039" y="1717990"/>
            <a:ext cx="5194770" cy="365125"/>
          </a:xfrm>
        </p:spPr>
        <p:txBody>
          <a:bodyPr/>
          <a:lstStyle/>
          <a:p>
            <a:pPr algn="ctr"/>
            <a:r>
              <a:rPr lang="en-IN" sz="1800" b="1" dirty="0">
                <a:solidFill>
                  <a:schemeClr val="accent1"/>
                </a:solidFill>
                <a:effectLst/>
                <a:latin typeface="Calibri" panose="020F0502020204030204" pitchFamily="34" charset="0"/>
                <a:ea typeface="Times New Roman" panose="02020603050405020304" pitchFamily="18" charset="0"/>
              </a:rPr>
              <a:t>Admin Dashboard</a:t>
            </a:r>
            <a:endParaRPr lang="en-IN" sz="1800" b="1" dirty="0">
              <a:solidFill>
                <a:schemeClr val="accent1"/>
              </a:solidFill>
              <a:effectLst/>
              <a:latin typeface="Times New Roman" panose="02020603050405020304" pitchFamily="18" charset="0"/>
              <a:ea typeface="Times New Roman" panose="02020603050405020304" pitchFamily="18" charset="0"/>
            </a:endParaRPr>
          </a:p>
        </p:txBody>
      </p:sp>
      <p:sp>
        <p:nvSpPr>
          <p:cNvPr id="7" name="Footer Placeholder 6">
            <a:extLst>
              <a:ext uri="{FF2B5EF4-FFF2-40B4-BE49-F238E27FC236}">
                <a16:creationId xmlns:a16="http://schemas.microsoft.com/office/drawing/2014/main" id="{8FE1ADBB-0E05-5E72-51D4-23FD53A2062C}"/>
              </a:ext>
            </a:extLst>
          </p:cNvPr>
          <p:cNvSpPr>
            <a:spLocks noGrp="1"/>
          </p:cNvSpPr>
          <p:nvPr>
            <p:ph type="ftr" sz="quarter" idx="11"/>
          </p:nvPr>
        </p:nvSpPr>
        <p:spPr/>
        <p:txBody>
          <a:bodyPr/>
          <a:lstStyle/>
          <a:p>
            <a:r>
              <a:rPr lang="en-US"/>
              <a:t>Sample Footer Text</a:t>
            </a:r>
            <a:endParaRPr lang="en-US" dirty="0"/>
          </a:p>
        </p:txBody>
      </p:sp>
      <p:sp>
        <p:nvSpPr>
          <p:cNvPr id="8" name="Date Placeholder 7">
            <a:extLst>
              <a:ext uri="{FF2B5EF4-FFF2-40B4-BE49-F238E27FC236}">
                <a16:creationId xmlns:a16="http://schemas.microsoft.com/office/drawing/2014/main" id="{463E53DB-9412-4F8C-E247-E846D2051991}"/>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id="{FA9EE334-60B6-088C-9C07-C0E371B0CED7}"/>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10" name="Content Placeholder 9">
            <a:extLst>
              <a:ext uri="{FF2B5EF4-FFF2-40B4-BE49-F238E27FC236}">
                <a16:creationId xmlns:a16="http://schemas.microsoft.com/office/drawing/2014/main" id="{99C0EBAD-3F61-15E6-263D-89B4F92497E6}"/>
              </a:ext>
            </a:extLst>
          </p:cNvPr>
          <p:cNvPicPr>
            <a:picLocks noGrp="1"/>
          </p:cNvPicPr>
          <p:nvPr>
            <p:ph sz="half" idx="2"/>
          </p:nvPr>
        </p:nvPicPr>
        <p:blipFill>
          <a:blip r:embed="rId2" cstate="print"/>
          <a:srcRect r="1462"/>
          <a:stretch>
            <a:fillRect/>
          </a:stretch>
        </p:blipFill>
        <p:spPr>
          <a:xfrm>
            <a:off x="581025" y="2738888"/>
            <a:ext cx="5194300" cy="2664511"/>
          </a:xfrm>
          <a:prstGeom prst="rect">
            <a:avLst/>
          </a:prstGeom>
        </p:spPr>
      </p:pic>
      <p:pic>
        <p:nvPicPr>
          <p:cNvPr id="11" name="Content Placeholder 10">
            <a:extLst>
              <a:ext uri="{FF2B5EF4-FFF2-40B4-BE49-F238E27FC236}">
                <a16:creationId xmlns:a16="http://schemas.microsoft.com/office/drawing/2014/main" id="{4FC78D83-F368-AC5E-D2B8-4EA82B2E3C90}"/>
              </a:ext>
            </a:extLst>
          </p:cNvPr>
          <p:cNvPicPr>
            <a:picLocks noGrp="1"/>
          </p:cNvPicPr>
          <p:nvPr>
            <p:ph sz="quarter" idx="4"/>
          </p:nvPr>
        </p:nvPicPr>
        <p:blipFill>
          <a:blip r:embed="rId3" cstate="print"/>
          <a:srcRect r="21184" b="38144"/>
          <a:stretch>
            <a:fillRect/>
          </a:stretch>
        </p:blipFill>
        <p:spPr>
          <a:xfrm>
            <a:off x="6416675" y="2577850"/>
            <a:ext cx="5194300" cy="2986588"/>
          </a:xfrm>
          <a:prstGeom prst="rect">
            <a:avLst/>
          </a:prstGeom>
          <a:ln>
            <a:noFill/>
          </a:ln>
        </p:spPr>
      </p:pic>
    </p:spTree>
    <p:extLst>
      <p:ext uri="{BB962C8B-B14F-4D97-AF65-F5344CB8AC3E}">
        <p14:creationId xmlns:p14="http://schemas.microsoft.com/office/powerpoint/2010/main" val="66616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07E5-76B1-3486-7069-9BDC5EB575EE}"/>
              </a:ext>
            </a:extLst>
          </p:cNvPr>
          <p:cNvSpPr>
            <a:spLocks noGrp="1"/>
          </p:cNvSpPr>
          <p:nvPr>
            <p:ph type="title"/>
          </p:nvPr>
        </p:nvSpPr>
        <p:spPr/>
        <p:txBody>
          <a:bodyPr/>
          <a:lstStyle/>
          <a:p>
            <a:r>
              <a:rPr lang="en-IN" sz="2800" b="1" dirty="0">
                <a:effectLst/>
                <a:latin typeface="Calibri" panose="020F0502020204030204" pitchFamily="34" charset="0"/>
                <a:ea typeface="Calibri" panose="020F0502020204030204" pitchFamily="34" charset="0"/>
              </a:rPr>
              <a:t>USER INTERFACE DESIGN</a:t>
            </a:r>
            <a:endParaRPr lang="en-IN" dirty="0"/>
          </a:p>
        </p:txBody>
      </p:sp>
      <p:sp>
        <p:nvSpPr>
          <p:cNvPr id="3" name="Text Placeholder 2">
            <a:extLst>
              <a:ext uri="{FF2B5EF4-FFF2-40B4-BE49-F238E27FC236}">
                <a16:creationId xmlns:a16="http://schemas.microsoft.com/office/drawing/2014/main" id="{7FC71172-1602-4F9C-84EF-B79E317F1CA0}"/>
              </a:ext>
            </a:extLst>
          </p:cNvPr>
          <p:cNvSpPr>
            <a:spLocks noGrp="1"/>
          </p:cNvSpPr>
          <p:nvPr>
            <p:ph type="body" idx="1"/>
          </p:nvPr>
        </p:nvSpPr>
        <p:spPr>
          <a:xfrm>
            <a:off x="581191" y="1717991"/>
            <a:ext cx="5194769" cy="532902"/>
          </a:xfrm>
        </p:spPr>
        <p:txBody>
          <a:bodyPr/>
          <a:lstStyle/>
          <a:p>
            <a:pPr algn="ctr"/>
            <a:r>
              <a:rPr lang="en-IN" sz="1800" b="1" dirty="0">
                <a:solidFill>
                  <a:schemeClr val="accent1"/>
                </a:solidFill>
                <a:effectLst/>
                <a:latin typeface="Calibri" panose="020F0502020204030204" pitchFamily="34" charset="0"/>
                <a:ea typeface="Times New Roman" panose="02020603050405020304" pitchFamily="18" charset="0"/>
              </a:rPr>
              <a:t>Invoice</a:t>
            </a:r>
            <a:endParaRPr lang="en-IN" sz="1800" b="1" dirty="0">
              <a:solidFill>
                <a:schemeClr val="accent1"/>
              </a:solidFill>
              <a:effectLst/>
              <a:latin typeface="Times New Roman" panose="02020603050405020304" pitchFamily="18" charset="0"/>
              <a:ea typeface="Times New Roman" panose="02020603050405020304" pitchFamily="18" charset="0"/>
            </a:endParaRPr>
          </a:p>
        </p:txBody>
      </p:sp>
      <p:sp>
        <p:nvSpPr>
          <p:cNvPr id="5" name="Text Placeholder 4">
            <a:extLst>
              <a:ext uri="{FF2B5EF4-FFF2-40B4-BE49-F238E27FC236}">
                <a16:creationId xmlns:a16="http://schemas.microsoft.com/office/drawing/2014/main" id="{F138BAB7-AB51-079E-B7AD-02140B4B308B}"/>
              </a:ext>
            </a:extLst>
          </p:cNvPr>
          <p:cNvSpPr>
            <a:spLocks noGrp="1"/>
          </p:cNvSpPr>
          <p:nvPr>
            <p:ph type="body" sz="quarter" idx="3"/>
          </p:nvPr>
        </p:nvSpPr>
        <p:spPr>
          <a:xfrm>
            <a:off x="6416037" y="1598587"/>
            <a:ext cx="5194770" cy="668867"/>
          </a:xfrm>
        </p:spPr>
        <p:txBody>
          <a:bodyPr/>
          <a:lstStyle/>
          <a:p>
            <a:pPr algn="ctr"/>
            <a:r>
              <a:rPr lang="en-IN" sz="1800" b="1" dirty="0">
                <a:solidFill>
                  <a:schemeClr val="accent1"/>
                </a:solidFill>
                <a:effectLst/>
                <a:latin typeface="Calibri" panose="020F0502020204030204" pitchFamily="34" charset="0"/>
                <a:ea typeface="Times New Roman" panose="02020603050405020304" pitchFamily="18" charset="0"/>
              </a:rPr>
              <a:t>Doctor list</a:t>
            </a:r>
            <a:endParaRPr lang="en-IN" sz="1800" b="1" dirty="0">
              <a:solidFill>
                <a:schemeClr val="accent1"/>
              </a:solidFill>
              <a:effectLst/>
              <a:latin typeface="Times New Roman" panose="02020603050405020304" pitchFamily="18" charset="0"/>
              <a:ea typeface="Times New Roman" panose="02020603050405020304" pitchFamily="18" charset="0"/>
            </a:endParaRPr>
          </a:p>
        </p:txBody>
      </p:sp>
      <p:sp>
        <p:nvSpPr>
          <p:cNvPr id="7" name="Footer Placeholder 6">
            <a:extLst>
              <a:ext uri="{FF2B5EF4-FFF2-40B4-BE49-F238E27FC236}">
                <a16:creationId xmlns:a16="http://schemas.microsoft.com/office/drawing/2014/main" id="{5D590A1A-78DA-C602-12F8-85342A3CDD22}"/>
              </a:ext>
            </a:extLst>
          </p:cNvPr>
          <p:cNvSpPr>
            <a:spLocks noGrp="1"/>
          </p:cNvSpPr>
          <p:nvPr>
            <p:ph type="ftr" sz="quarter" idx="11"/>
          </p:nvPr>
        </p:nvSpPr>
        <p:spPr/>
        <p:txBody>
          <a:bodyPr/>
          <a:lstStyle/>
          <a:p>
            <a:r>
              <a:rPr lang="en-US"/>
              <a:t>Sample Footer Text</a:t>
            </a:r>
            <a:endParaRPr lang="en-US" dirty="0"/>
          </a:p>
        </p:txBody>
      </p:sp>
      <p:sp>
        <p:nvSpPr>
          <p:cNvPr id="8" name="Date Placeholder 7">
            <a:extLst>
              <a:ext uri="{FF2B5EF4-FFF2-40B4-BE49-F238E27FC236}">
                <a16:creationId xmlns:a16="http://schemas.microsoft.com/office/drawing/2014/main" id="{E6547A0A-2D7D-1426-6F38-CC8EE0F3274B}"/>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id="{8CE8B8DF-5D74-6079-DE82-4820571B8835}"/>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12" name="Content Placeholder 11">
            <a:extLst>
              <a:ext uri="{FF2B5EF4-FFF2-40B4-BE49-F238E27FC236}">
                <a16:creationId xmlns:a16="http://schemas.microsoft.com/office/drawing/2014/main" id="{60CEB768-C132-74A0-654A-D55FE3B0E94E}"/>
              </a:ext>
            </a:extLst>
          </p:cNvPr>
          <p:cNvPicPr>
            <a:picLocks noGrp="1"/>
          </p:cNvPicPr>
          <p:nvPr>
            <p:ph sz="half" idx="2"/>
          </p:nvPr>
        </p:nvPicPr>
        <p:blipFill>
          <a:blip r:embed="rId2" cstate="print"/>
          <a:srcRect l="133" t="1269" r="-133" b="38408"/>
          <a:stretch>
            <a:fillRect/>
          </a:stretch>
        </p:blipFill>
        <p:spPr>
          <a:xfrm>
            <a:off x="581025" y="2353733"/>
            <a:ext cx="5599642" cy="3130706"/>
          </a:xfrm>
          <a:prstGeom prst="rect">
            <a:avLst/>
          </a:prstGeom>
          <a:ln>
            <a:noFill/>
          </a:ln>
        </p:spPr>
      </p:pic>
      <p:pic>
        <p:nvPicPr>
          <p:cNvPr id="13" name="Content Placeholder 12">
            <a:extLst>
              <a:ext uri="{FF2B5EF4-FFF2-40B4-BE49-F238E27FC236}">
                <a16:creationId xmlns:a16="http://schemas.microsoft.com/office/drawing/2014/main" id="{58E5B4FF-02AD-2F8C-2742-D301BBF6915A}"/>
              </a:ext>
            </a:extLst>
          </p:cNvPr>
          <p:cNvPicPr>
            <a:picLocks noGrp="1"/>
          </p:cNvPicPr>
          <p:nvPr>
            <p:ph sz="quarter" idx="4"/>
          </p:nvPr>
        </p:nvPicPr>
        <p:blipFill>
          <a:blip r:embed="rId3" cstate="print"/>
          <a:srcRect b="28253"/>
          <a:stretch>
            <a:fillRect/>
          </a:stretch>
        </p:blipFill>
        <p:spPr>
          <a:xfrm>
            <a:off x="6416675" y="2353733"/>
            <a:ext cx="5194300" cy="3200400"/>
          </a:xfrm>
          <a:prstGeom prst="rect">
            <a:avLst/>
          </a:prstGeom>
          <a:ln>
            <a:noFill/>
          </a:ln>
        </p:spPr>
      </p:pic>
    </p:spTree>
    <p:extLst>
      <p:ext uri="{BB962C8B-B14F-4D97-AF65-F5344CB8AC3E}">
        <p14:creationId xmlns:p14="http://schemas.microsoft.com/office/powerpoint/2010/main" val="3913739014"/>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70C9DA-ADC8-49D9-B223-6D54C6FB7BE0}">
  <ds:schemaRefs>
    <ds:schemaRef ds:uri="http://schemas.microsoft.com/sharepoint/v3/contenttype/forms"/>
  </ds:schemaRefs>
</ds:datastoreItem>
</file>

<file path=customXml/itemProps2.xml><?xml version="1.0" encoding="utf-8"?>
<ds:datastoreItem xmlns:ds="http://schemas.openxmlformats.org/officeDocument/2006/customXml" ds:itemID="{97333985-6DEC-4BB6-B360-FFFEFA02249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4608ECE-840A-4514-AD05-0950FC5D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136</TotalTime>
  <Words>1496</Words>
  <Application>Microsoft Office PowerPoint</Application>
  <PresentationFormat>Widescreen</PresentationFormat>
  <Paragraphs>166</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Advent Pro Medium</vt:lpstr>
      <vt:lpstr>Calibri</vt:lpstr>
      <vt:lpstr>Candara</vt:lpstr>
      <vt:lpstr>Gill Sans MT</vt:lpstr>
      <vt:lpstr>Symbol</vt:lpstr>
      <vt:lpstr>Times New Roman</vt:lpstr>
      <vt:lpstr>Wingdings</vt:lpstr>
      <vt:lpstr>Wingdings 2</vt:lpstr>
      <vt:lpstr>DividendVTI</vt:lpstr>
      <vt:lpstr>HOSPITAL MANAGEMENT SYSTEM      </vt:lpstr>
      <vt:lpstr>CONTENTS OF THIS  PROJECT  </vt:lpstr>
      <vt:lpstr>Introduction</vt:lpstr>
      <vt:lpstr>1.1 BACKGROUND </vt:lpstr>
      <vt:lpstr>PURPOSE </vt:lpstr>
      <vt:lpstr> OBJECTIVE  </vt:lpstr>
      <vt:lpstr>ALORITHMS DESIGN</vt:lpstr>
      <vt:lpstr>USER INTERFACE DESIGN</vt:lpstr>
      <vt:lpstr>USER INTERFACE DESIGN</vt:lpstr>
      <vt:lpstr> SURVEY OF TECHNOLOGY   </vt:lpstr>
      <vt:lpstr> PROPOSED SYSTEM </vt:lpstr>
      <vt:lpstr>  REQUIREMENT ANALYSIS </vt:lpstr>
      <vt:lpstr> HARDWARE REQUIREMENTS &amp; SOFTWARE REQUIREMENTS</vt:lpstr>
      <vt:lpstr>JUSTIFICATION OF SELECTION OF TECHNOLOGY </vt:lpstr>
      <vt:lpstr>REQUIREMENTS AND ANALYSIS </vt:lpstr>
      <vt:lpstr> MODULE DIVISION</vt:lpstr>
      <vt:lpstr>Entity-Relationship Diagram (E-R) </vt:lpstr>
      <vt:lpstr> SYSTEM DESIGN </vt:lpstr>
      <vt:lpstr>DATA DESIGN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      </dc:title>
  <dc:creator>Suraj Korde</dc:creator>
  <cp:lastModifiedBy>Suraj Korde</cp:lastModifiedBy>
  <cp:revision>1</cp:revision>
  <dcterms:created xsi:type="dcterms:W3CDTF">2023-01-29T08:24:32Z</dcterms:created>
  <dcterms:modified xsi:type="dcterms:W3CDTF">2023-01-30T06:33:06Z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