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1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TPS Reporting’s Project Proposal for </a:t>
            </a:r>
            <a:r>
              <a:rPr lang="en-US" dirty="0" err="1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Members: Trevor Bal, Carl Moon II, </a:t>
            </a:r>
            <a:r>
              <a:rPr lang="en-US" sz="2400" dirty="0" err="1">
                <a:solidFill>
                  <a:schemeClr val="tx1"/>
                </a:solidFill>
              </a:rPr>
              <a:t>Yasmina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Rabhi</a:t>
            </a:r>
            <a:r>
              <a:rPr lang="en-US" sz="2400" dirty="0">
                <a:solidFill>
                  <a:schemeClr val="tx1"/>
                </a:solidFill>
              </a:rPr>
              <a:t>, &amp; Cameron Randolph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Code: Create comprehensive Manual tests &amp; conversing with student consultants</a:t>
            </a:r>
          </a:p>
          <a:p>
            <a:r>
              <a:rPr lang="en-US" dirty="0"/>
              <a:t>Planning Tool(s): Tom’s Planner, </a:t>
            </a:r>
            <a:r>
              <a:rPr lang="en-US" dirty="0" err="1"/>
              <a:t>ScrumDesk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Priorities For Completion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database and run</a:t>
            </a:r>
          </a:p>
          <a:p>
            <a:r>
              <a:rPr lang="en-US" dirty="0"/>
              <a:t>Create the web interface</a:t>
            </a:r>
          </a:p>
          <a:p>
            <a:r>
              <a:rPr lang="en-US" dirty="0"/>
              <a:t>Goal sheet and forms to follow the note(s)</a:t>
            </a:r>
          </a:p>
          <a:p>
            <a:r>
              <a:rPr lang="en-US" dirty="0"/>
              <a:t>Create reminder tickets for goals</a:t>
            </a:r>
          </a:p>
          <a:p>
            <a:r>
              <a:rPr lang="en-US" dirty="0"/>
              <a:t>Audit compliance (HIPAA, Medicaid)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The project Architecture type is 3-tier.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Presentation: Browser (HTML/JSP, AngularJS)</a:t>
            </a:r>
          </a:p>
          <a:p>
            <a:r>
              <a:rPr lang="en-US" dirty="0"/>
              <a:t>Business Rules: Java EE &amp; Web Server</a:t>
            </a:r>
          </a:p>
          <a:p>
            <a:r>
              <a:rPr lang="en-US" dirty="0"/>
              <a:t>Persistence: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Methodology: SCRUM</a:t>
            </a:r>
          </a:p>
          <a:p>
            <a:r>
              <a:rPr lang="en-US" dirty="0"/>
              <a:t>Deliverables: JUnit tests, Class Diagrams, and manual test/user guide for each use case</a:t>
            </a:r>
          </a:p>
          <a:p>
            <a:r>
              <a:rPr lang="en-US" dirty="0"/>
              <a:t>Demonstration: Show user guide process (step-by-step)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/ ER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UMLet</a:t>
            </a:r>
            <a:r>
              <a:rPr lang="en-US" dirty="0"/>
              <a:t> will be used for diagramming the project’s use cases, class diagrams and ER diagrams.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Language(s) &amp; Database: Java, JSP/HTML</a:t>
            </a:r>
            <a:r>
              <a:rPr lang="en-US"/>
              <a:t>, Bootstrap, </a:t>
            </a:r>
            <a:r>
              <a:rPr lang="en-US" dirty="0"/>
              <a:t>JavaScript, MySQL</a:t>
            </a:r>
          </a:p>
          <a:p>
            <a:r>
              <a:rPr lang="en-US" dirty="0"/>
              <a:t>Deployment: Create jar file to deploy on the client server</a:t>
            </a:r>
          </a:p>
          <a:p>
            <a:r>
              <a:rPr lang="en-US" dirty="0"/>
              <a:t>Code Change Control: GitHub, Java Docs, and Comment Blocks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Tests: User guide on word document &amp; JUnit</a:t>
            </a:r>
          </a:p>
          <a:p>
            <a:r>
              <a:rPr lang="en-US" dirty="0"/>
              <a:t>Create Tests:  after Use Case design</a:t>
            </a:r>
          </a:p>
          <a:p>
            <a:r>
              <a:rPr lang="en-US" dirty="0"/>
              <a:t>Repeat Tests: Repeat all previous tests involved with current use case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243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TPS Reporting’s Project Proposal for DeRiche</vt:lpstr>
      <vt:lpstr>Project Planning</vt:lpstr>
      <vt:lpstr>Client Priorities For Completion</vt:lpstr>
      <vt:lpstr>Architecture</vt:lpstr>
      <vt:lpstr>Methodology</vt:lpstr>
      <vt:lpstr>Diagramming / ER Tools</vt:lpstr>
      <vt:lpstr>Development Tools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Kaleigh</cp:lastModifiedBy>
  <cp:revision>22</cp:revision>
  <dcterms:created xsi:type="dcterms:W3CDTF">2006-08-16T00:00:00Z</dcterms:created>
  <dcterms:modified xsi:type="dcterms:W3CDTF">2017-02-08T18:30:39Z</dcterms:modified>
</cp:coreProperties>
</file>