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for logging in: (Manual User Guide)</a:t>
            </a:r>
          </a:p>
          <a:p>
            <a:endParaRPr lang="en-US" dirty="0"/>
          </a:p>
          <a:p>
            <a:r>
              <a:rPr lang="en-US" dirty="0"/>
              <a:t>1. User enters domain name for login page into the browser and presses </a:t>
            </a:r>
            <a:r>
              <a:rPr lang="en-US" i="1" dirty="0"/>
              <a:t>enter</a:t>
            </a:r>
            <a:r>
              <a:rPr lang="en-US" dirty="0"/>
              <a:t> or clicks </a:t>
            </a:r>
            <a:r>
              <a:rPr lang="en-US" i="1" dirty="0"/>
              <a:t>search</a:t>
            </a:r>
            <a:r>
              <a:rPr lang="en-US" dirty="0"/>
              <a:t>;</a:t>
            </a:r>
          </a:p>
          <a:p>
            <a:r>
              <a:rPr lang="en-US" dirty="0"/>
              <a:t>2. User types in username and password into the corresponding field provided;</a:t>
            </a:r>
          </a:p>
          <a:p>
            <a:r>
              <a:rPr lang="en-US" dirty="0"/>
              <a:t>3. User clicks the </a:t>
            </a:r>
            <a:r>
              <a:rPr lang="en-US" i="1" dirty="0"/>
              <a:t>submit</a:t>
            </a:r>
            <a:r>
              <a:rPr lang="en-US" dirty="0"/>
              <a:t> button;</a:t>
            </a:r>
          </a:p>
          <a:p>
            <a:r>
              <a:rPr lang="en-US" dirty="0"/>
              <a:t>4. User re-enters username and password into the corresponding field provided and clicks </a:t>
            </a:r>
            <a:r>
              <a:rPr lang="en-US" i="1" dirty="0"/>
              <a:t>submit</a:t>
            </a:r>
            <a:r>
              <a:rPr lang="en-US" dirty="0"/>
              <a:t> (Only if username or password are incorrect);</a:t>
            </a:r>
          </a:p>
          <a:p>
            <a:r>
              <a:rPr lang="en-US" dirty="0"/>
              <a:t>5. User sees the home page that corresponds to their privilege level;</a:t>
            </a:r>
          </a:p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95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5" y="1270000"/>
            <a:ext cx="4661037" cy="4830736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52" y="1270000"/>
            <a:ext cx="4594105" cy="483073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71600" y="2114006"/>
            <a:ext cx="3461657" cy="1073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</a:t>
            </a:r>
            <a:r>
              <a:rPr lang="en-US" dirty="0" smtClean="0"/>
              <a:t>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31" y="1305118"/>
            <a:ext cx="4563873" cy="5111364"/>
          </a:xfrm>
        </p:spPr>
      </p:pic>
    </p:spTree>
    <p:extLst>
      <p:ext uri="{BB962C8B-B14F-4D97-AF65-F5344CB8AC3E}">
        <p14:creationId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</a:t>
            </a:r>
            <a:r>
              <a:rPr lang="en-US" dirty="0" smtClean="0"/>
              <a:t>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9" y="1270000"/>
            <a:ext cx="8321040" cy="2824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12" y="3884041"/>
            <a:ext cx="7798201" cy="2825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45" y="3503021"/>
            <a:ext cx="4800847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7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44" y="1346738"/>
            <a:ext cx="7376357" cy="4727491"/>
          </a:xfrm>
          <a:prstGeom prst="rect">
            <a:avLst/>
          </a:prstGeo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06" y="4978213"/>
            <a:ext cx="2984895" cy="10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7" y="1930400"/>
            <a:ext cx="7419076" cy="4146440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45429" y="6076840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User Interface Design Flow</a:t>
            </a:r>
          </a:p>
        </p:txBody>
      </p:sp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67" y="1708372"/>
            <a:ext cx="5201700" cy="4304856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2" y="1708372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130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TPS Reporting’s  Weekly Report #1</vt:lpstr>
      <vt:lpstr>Tests</vt:lpstr>
      <vt:lpstr>Running Code</vt:lpstr>
      <vt:lpstr>Running Code (Continued)</vt:lpstr>
      <vt:lpstr>Running Code (Continued)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14</cp:revision>
  <dcterms:created xsi:type="dcterms:W3CDTF">2017-02-22T17:56:50Z</dcterms:created>
  <dcterms:modified xsi:type="dcterms:W3CDTF">2017-02-27T21:10:41Z</dcterms:modified>
</cp:coreProperties>
</file>