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5" r:id="rId3"/>
    <p:sldId id="257" r:id="rId4"/>
    <p:sldId id="264" r:id="rId5"/>
    <p:sldId id="262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9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4427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3891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4367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7175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994315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21715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4080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942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476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5328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73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96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121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601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1414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039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A9316-D38D-46BB-8A8E-A997CE9943E1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326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TPS Reporting’s </a:t>
            </a:r>
            <a:br>
              <a:rPr lang="en-US" dirty="0" smtClean="0"/>
            </a:br>
            <a:r>
              <a:rPr lang="en-US" dirty="0" smtClean="0"/>
              <a:t>Weekly Report #2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03" y="45164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Team Leader: Nicholas Alcorn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Other Members: Trevor Bal, Carl Moon II, </a:t>
            </a:r>
            <a:br>
              <a:rPr lang="en-US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Yasmina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Rabhi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 &amp; Cameron Randolph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7737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Tests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634" y="1270000"/>
            <a:ext cx="3878108" cy="500419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401" y="1270000"/>
            <a:ext cx="3942538" cy="50041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550367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Tests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929" y="2340082"/>
            <a:ext cx="4725059" cy="2686425"/>
          </a:xfrm>
        </p:spPr>
      </p:pic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029546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Running Code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047" y="1405652"/>
            <a:ext cx="3687578" cy="4790360"/>
          </a:xfrm>
        </p:spPr>
      </p:pic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625" y="1405652"/>
            <a:ext cx="3914377" cy="47903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474012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Running Code (Continued)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644" y="1525643"/>
            <a:ext cx="3844047" cy="5075182"/>
          </a:xfrm>
        </p:spPr>
      </p:pic>
    </p:spTree>
    <p:extLst>
      <p:ext uri="{BB962C8B-B14F-4D97-AF65-F5344CB8AC3E}">
        <p14:creationId xmlns="" xmlns:p14="http://schemas.microsoft.com/office/powerpoint/2010/main" val="39962134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Plan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335" y="5394193"/>
            <a:ext cx="2984895" cy="1096016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74" y="1930400"/>
            <a:ext cx="7689356" cy="3463793"/>
          </a:xfrm>
        </p:spPr>
      </p:pic>
    </p:spTree>
    <p:extLst>
      <p:ext uri="{BB962C8B-B14F-4D97-AF65-F5344CB8AC3E}">
        <p14:creationId xmlns="" xmlns:p14="http://schemas.microsoft.com/office/powerpoint/2010/main" val="15801625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Deliverables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7" name="Content Placeholder 6" descr="Note Class Diagra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37182" y="1272209"/>
            <a:ext cx="4691269" cy="5314121"/>
          </a:xfrm>
        </p:spPr>
      </p:pic>
    </p:spTree>
    <p:extLst>
      <p:ext uri="{BB962C8B-B14F-4D97-AF65-F5344CB8AC3E}">
        <p14:creationId xmlns="" xmlns:p14="http://schemas.microsoft.com/office/powerpoint/2010/main" val="17112390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Deliverables (Continued)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7" name="Content Placeholder 6" descr="Patient Class Diagra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90191" y="1404729"/>
            <a:ext cx="5155096" cy="5194853"/>
          </a:xfrm>
        </p:spPr>
      </p:pic>
    </p:spTree>
    <p:extLst>
      <p:ext uri="{BB962C8B-B14F-4D97-AF65-F5344CB8AC3E}">
        <p14:creationId xmlns="" xmlns:p14="http://schemas.microsoft.com/office/powerpoint/2010/main" val="18481909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364</TotalTime>
  <Words>33</Words>
  <Application>Microsoft Office PowerPoint</Application>
  <PresentationFormat>Custom</PresentationFormat>
  <Paragraphs>10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</vt:lpstr>
      <vt:lpstr>TPS Reporting’s  Weekly Report #2</vt:lpstr>
      <vt:lpstr>Tests</vt:lpstr>
      <vt:lpstr>Tests</vt:lpstr>
      <vt:lpstr>Running Code</vt:lpstr>
      <vt:lpstr>Running Code (Continued)</vt:lpstr>
      <vt:lpstr>Project Plan</vt:lpstr>
      <vt:lpstr>Deliverables</vt:lpstr>
      <vt:lpstr>Deliverables (Continued)</vt:lpstr>
    </vt:vector>
  </TitlesOfParts>
  <Company>Chattahoochee Technical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TPS Reporting’s  Weekly Report #1</dc:title>
  <dc:creator>Student</dc:creator>
  <cp:lastModifiedBy>Desk</cp:lastModifiedBy>
  <cp:revision>23</cp:revision>
  <dcterms:created xsi:type="dcterms:W3CDTF">2017-02-22T17:56:50Z</dcterms:created>
  <dcterms:modified xsi:type="dcterms:W3CDTF">2017-03-07T13:37:26Z</dcterms:modified>
</cp:coreProperties>
</file>