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34" y="1270000"/>
            <a:ext cx="3878108" cy="50041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01" y="1270000"/>
            <a:ext cx="3942538" cy="50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29" y="2340082"/>
            <a:ext cx="4725059" cy="26864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7" y="1306286"/>
            <a:ext cx="3984170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1306286"/>
            <a:ext cx="3396343" cy="48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05" y="1351240"/>
            <a:ext cx="3987236" cy="5246645"/>
          </a:xfrm>
        </p:spPr>
      </p:pic>
    </p:spTree>
    <p:extLst>
      <p:ext uri="{BB962C8B-B14F-4D97-AF65-F5344CB8AC3E}">
        <p14:creationId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394193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1930400"/>
            <a:ext cx="7689356" cy="3463793"/>
          </a:xfr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Note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182" y="1272209"/>
            <a:ext cx="4691269" cy="5314121"/>
          </a:xfrm>
        </p:spPr>
      </p:pic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Patient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191" y="1404729"/>
            <a:ext cx="5155096" cy="5194853"/>
          </a:xfr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33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TPS Reporting’s  Weekly Report #2</vt:lpstr>
      <vt:lpstr>Tests</vt:lpstr>
      <vt:lpstr>Tests</vt:lpstr>
      <vt:lpstr>Running Code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24</cp:revision>
  <dcterms:created xsi:type="dcterms:W3CDTF">2017-02-22T17:56:50Z</dcterms:created>
  <dcterms:modified xsi:type="dcterms:W3CDTF">2017-03-08T17:56:37Z</dcterms:modified>
</cp:coreProperties>
</file>