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2" autoAdjust="0"/>
    <p:restoredTop sz="94701" autoAdjust="0"/>
  </p:normalViewPr>
  <p:slideViewPr>
    <p:cSldViewPr>
      <p:cViewPr varScale="1">
        <p:scale>
          <a:sx n="73" d="100"/>
          <a:sy n="73" d="100"/>
        </p:scale>
        <p:origin x="-7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TPS Reporting’s Project Proposal for </a:t>
            </a:r>
            <a:r>
              <a:rPr lang="en-US" dirty="0" err="1" smtClean="0"/>
              <a:t>DeRiche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Team Leader: Nicholas Alcorn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Other Members: Trevor Bal, Ronald Moon II, </a:t>
            </a:r>
            <a:r>
              <a:rPr lang="en-US" sz="2400" dirty="0" err="1" smtClean="0">
                <a:solidFill>
                  <a:schemeClr val="tx1"/>
                </a:solidFill>
              </a:rPr>
              <a:t>Yasmina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Rabhi</a:t>
            </a:r>
            <a:r>
              <a:rPr lang="en-US" sz="2400" dirty="0" smtClean="0">
                <a:solidFill>
                  <a:schemeClr val="tx1"/>
                </a:solidFill>
              </a:rPr>
              <a:t>, &amp; Cameron Randolph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Code: User guide tests &amp; conversing with student consultants</a:t>
            </a:r>
          </a:p>
          <a:p>
            <a:endParaRPr lang="en-US" dirty="0" smtClean="0"/>
          </a:p>
          <a:p>
            <a:r>
              <a:rPr lang="en-US" dirty="0" smtClean="0"/>
              <a:t>Project Plan: Web Interface Development</a:t>
            </a:r>
          </a:p>
          <a:p>
            <a:endParaRPr lang="en-US" dirty="0" smtClean="0"/>
          </a:p>
          <a:p>
            <a:r>
              <a:rPr lang="en-US" dirty="0" smtClean="0"/>
              <a:t>Planning Tool(s): Tom’s Planner???</a:t>
            </a:r>
            <a:endParaRPr lang="en-US" dirty="0"/>
          </a:p>
        </p:txBody>
      </p:sp>
      <p:pic>
        <p:nvPicPr>
          <p:cNvPr id="1026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The project Architecture type is 3-tier.</a:t>
            </a:r>
          </a:p>
          <a:p>
            <a:pPr algn="ctr">
              <a:buNone/>
            </a:pPr>
            <a:endParaRPr lang="en-US" dirty="0" smtClean="0"/>
          </a:p>
          <a:p>
            <a:r>
              <a:rPr lang="en-US" dirty="0" smtClean="0"/>
              <a:t>Presentation: Browser (HTML/JSP)</a:t>
            </a:r>
          </a:p>
          <a:p>
            <a:r>
              <a:rPr lang="en-US" dirty="0" smtClean="0"/>
              <a:t>Business Rules: Java EE &amp; Web Server</a:t>
            </a:r>
          </a:p>
          <a:p>
            <a:r>
              <a:rPr lang="en-US" dirty="0" smtClean="0"/>
              <a:t>Persistence: </a:t>
            </a:r>
            <a:r>
              <a:rPr lang="en-US" dirty="0" err="1" smtClean="0"/>
              <a:t>MySQL</a:t>
            </a:r>
            <a:r>
              <a:rPr lang="en-US" dirty="0" smtClean="0"/>
              <a:t> Database</a:t>
            </a:r>
          </a:p>
          <a:p>
            <a:endParaRPr lang="en-US" dirty="0"/>
          </a:p>
        </p:txBody>
      </p:sp>
      <p:pic>
        <p:nvPicPr>
          <p:cNvPr id="1026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Agile Methodology: SCRUM</a:t>
            </a:r>
          </a:p>
          <a:p>
            <a:endParaRPr lang="en-US" dirty="0" smtClean="0"/>
          </a:p>
          <a:p>
            <a:r>
              <a:rPr lang="en-US" dirty="0" smtClean="0"/>
              <a:t>Deliverables: </a:t>
            </a:r>
            <a:r>
              <a:rPr lang="en-US" dirty="0" err="1" smtClean="0"/>
              <a:t>JUnit</a:t>
            </a:r>
            <a:r>
              <a:rPr lang="en-US" dirty="0" smtClean="0"/>
              <a:t> tests, Class Diagrams, and user guide for each use case</a:t>
            </a:r>
          </a:p>
          <a:p>
            <a:endParaRPr lang="en-US" dirty="0" smtClean="0"/>
          </a:p>
          <a:p>
            <a:r>
              <a:rPr lang="en-US" dirty="0" smtClean="0"/>
              <a:t>Demonstration: Show user guide process (step-by-step)</a:t>
            </a:r>
            <a:endParaRPr lang="en-US" dirty="0"/>
          </a:p>
        </p:txBody>
      </p:sp>
      <p:pic>
        <p:nvPicPr>
          <p:cNvPr id="1026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Diagramming Tools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err="1" smtClean="0"/>
              <a:t>UMLet</a:t>
            </a:r>
            <a:r>
              <a:rPr lang="en-US" dirty="0" smtClean="0"/>
              <a:t> will be used for diagramming the project’s use cases and class diagrams.</a:t>
            </a:r>
            <a:endParaRPr lang="en-US" dirty="0"/>
          </a:p>
        </p:txBody>
      </p:sp>
      <p:pic>
        <p:nvPicPr>
          <p:cNvPr id="1026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Tools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Language(s) &amp; Database: Java, JSP, </a:t>
            </a:r>
            <a:r>
              <a:rPr lang="en-US" dirty="0" err="1" smtClean="0"/>
              <a:t>MySQL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Deploying: Create jar </a:t>
            </a:r>
            <a:r>
              <a:rPr lang="en-US" dirty="0" smtClean="0"/>
              <a:t>file to </a:t>
            </a:r>
            <a:r>
              <a:rPr lang="en-US" dirty="0" smtClean="0"/>
              <a:t>deploy on the client server</a:t>
            </a:r>
          </a:p>
          <a:p>
            <a:endParaRPr lang="en-US" dirty="0" smtClean="0"/>
          </a:p>
          <a:p>
            <a:r>
              <a:rPr lang="en-US" dirty="0" smtClean="0"/>
              <a:t>Code Change Control: </a:t>
            </a:r>
            <a:r>
              <a:rPr lang="en-US" dirty="0" err="1" smtClean="0"/>
              <a:t>GitHub</a:t>
            </a:r>
            <a:r>
              <a:rPr lang="en-US" dirty="0" smtClean="0"/>
              <a:t> and Comment Blocks</a:t>
            </a:r>
            <a:endParaRPr lang="en-US" dirty="0"/>
          </a:p>
        </p:txBody>
      </p:sp>
      <p:pic>
        <p:nvPicPr>
          <p:cNvPr id="1026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Code: </a:t>
            </a:r>
            <a:r>
              <a:rPr lang="en-US" dirty="0" smtClean="0"/>
              <a:t>run </a:t>
            </a:r>
            <a:r>
              <a:rPr lang="en-US" dirty="0" err="1" smtClean="0"/>
              <a:t>JUnit</a:t>
            </a:r>
            <a:r>
              <a:rPr lang="en-US" dirty="0" smtClean="0"/>
              <a:t> tests to verify code, run user guide tests to verify use case operation, create </a:t>
            </a:r>
            <a:r>
              <a:rPr lang="en-US" dirty="0" err="1" smtClean="0"/>
              <a:t>JUnit</a:t>
            </a:r>
            <a:r>
              <a:rPr lang="en-US" dirty="0" smtClean="0"/>
              <a:t> tests for each function</a:t>
            </a:r>
          </a:p>
          <a:p>
            <a:endParaRPr lang="en-US" dirty="0" smtClean="0"/>
          </a:p>
          <a:p>
            <a:r>
              <a:rPr lang="en-US" dirty="0" smtClean="0"/>
              <a:t>Define Tests: user guide on word document</a:t>
            </a:r>
          </a:p>
          <a:p>
            <a:endParaRPr lang="en-US" dirty="0" smtClean="0"/>
          </a:p>
          <a:p>
            <a:r>
              <a:rPr lang="en-US" dirty="0" smtClean="0"/>
              <a:t>Repeat Tests: repeat all previous tests involved with current use case</a:t>
            </a:r>
            <a:endParaRPr lang="en-US" dirty="0"/>
          </a:p>
        </p:txBody>
      </p:sp>
      <p:pic>
        <p:nvPicPr>
          <p:cNvPr id="1026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201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TPS Reporting’s Project Proposal for DeRiche</vt:lpstr>
      <vt:lpstr>Project Planning</vt:lpstr>
      <vt:lpstr>Architecture</vt:lpstr>
      <vt:lpstr>Methodology</vt:lpstr>
      <vt:lpstr>Diagramming Tools</vt:lpstr>
      <vt:lpstr>Development Tools</vt:lpstr>
      <vt:lpstr>Testing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TPS Project Proposal (holder)</dc:title>
  <dc:creator>Desk</dc:creator>
  <cp:lastModifiedBy>Desk</cp:lastModifiedBy>
  <cp:revision>8</cp:revision>
  <dcterms:created xsi:type="dcterms:W3CDTF">2006-08-16T00:00:00Z</dcterms:created>
  <dcterms:modified xsi:type="dcterms:W3CDTF">2017-02-06T12:59:00Z</dcterms:modified>
</cp:coreProperties>
</file>