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08" y="1270000"/>
            <a:ext cx="3614760" cy="45592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20" y="1270000"/>
            <a:ext cx="3554738" cy="45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26" y="1306287"/>
            <a:ext cx="3467683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5" y="1410789"/>
            <a:ext cx="3012571" cy="519003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30" y="1410788"/>
            <a:ext cx="3467127" cy="51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3860799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2104666"/>
            <a:ext cx="7689356" cy="1756133"/>
          </a:xfr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27890"/>
            <a:ext cx="4286552" cy="44910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6" y="1227890"/>
            <a:ext cx="5368834" cy="4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</a:t>
            </a:r>
            <a:r>
              <a:rPr lang="en-US" dirty="0" smtClean="0"/>
              <a:t>(</a:t>
            </a:r>
            <a:r>
              <a:rPr lang="en-US" dirty="0" smtClean="0"/>
              <a:t>Documentation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2" y="1270000"/>
            <a:ext cx="7821116" cy="24673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1" y="1258116"/>
            <a:ext cx="3017749" cy="5342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" y="3929470"/>
            <a:ext cx="7076190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TPS Reporting’s  Weekly Report #4</vt:lpstr>
      <vt:lpstr>Tests</vt:lpstr>
      <vt:lpstr>Running Code</vt:lpstr>
      <vt:lpstr>Running Code (Continued)</vt:lpstr>
      <vt:lpstr>Project Plan</vt:lpstr>
      <vt:lpstr>Deliverables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37</cp:revision>
  <dcterms:created xsi:type="dcterms:W3CDTF">2017-02-22T17:56:50Z</dcterms:created>
  <dcterms:modified xsi:type="dcterms:W3CDTF">2017-03-20T18:34:39Z</dcterms:modified>
</cp:coreProperties>
</file>