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8623" y="1270000"/>
            <a:ext cx="3620778" cy="50041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401" y="1270000"/>
            <a:ext cx="3903482" cy="50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0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4929" y="2490334"/>
            <a:ext cx="4725059" cy="2385921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295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7187" y="1306286"/>
            <a:ext cx="3913889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1077" y="1306286"/>
            <a:ext cx="3157163" cy="48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40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2204" y="1410789"/>
            <a:ext cx="4784069" cy="5190036"/>
          </a:xfrm>
        </p:spPr>
      </p:pic>
    </p:spTree>
    <p:extLst>
      <p:ext uri="{BB962C8B-B14F-4D97-AF65-F5344CB8AC3E}">
        <p14:creationId xmlns:p14="http://schemas.microsoft.com/office/powerpoint/2010/main" xmlns="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4703551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4" y="1677270"/>
            <a:ext cx="7689356" cy="3034648"/>
          </a:xfrm>
        </p:spPr>
      </p:pic>
    </p:spTree>
    <p:extLst>
      <p:ext uri="{BB962C8B-B14F-4D97-AF65-F5344CB8AC3E}">
        <p14:creationId xmlns:p14="http://schemas.microsoft.com/office/powerpoint/2010/main" xmlns="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1912" y="1664785"/>
            <a:ext cx="5112929" cy="4936040"/>
          </a:xfr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Patient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191" y="1474176"/>
            <a:ext cx="5155096" cy="5055959"/>
          </a:xfr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33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TPS Reporting’s  Weekly Report #3</vt:lpstr>
      <vt:lpstr>Tests</vt:lpstr>
      <vt:lpstr>Tests</vt:lpstr>
      <vt:lpstr>Running Code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31</cp:revision>
  <dcterms:created xsi:type="dcterms:W3CDTF">2017-02-22T17:56:50Z</dcterms:created>
  <dcterms:modified xsi:type="dcterms:W3CDTF">2017-03-13T20:41:25Z</dcterms:modified>
</cp:coreProperties>
</file>