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4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23" y="1270000"/>
            <a:ext cx="3620778" cy="500419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01" y="1270000"/>
            <a:ext cx="3903482" cy="50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29" y="2490334"/>
            <a:ext cx="4725059" cy="2385921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95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87" y="1306286"/>
            <a:ext cx="3913889" cy="4889725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077" y="1306286"/>
            <a:ext cx="3157163" cy="48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0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04" y="1410789"/>
            <a:ext cx="4784069" cy="5190036"/>
          </a:xfrm>
        </p:spPr>
      </p:pic>
    </p:spTree>
    <p:extLst>
      <p:ext uri="{BB962C8B-B14F-4D97-AF65-F5344CB8AC3E}">
        <p14:creationId xmlns:p14="http://schemas.microsoft.com/office/powerpoint/2010/main" val="39962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35" y="4703551"/>
            <a:ext cx="2984895" cy="10960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74" y="1677270"/>
            <a:ext cx="7689356" cy="3034648"/>
          </a:xfrm>
        </p:spPr>
      </p:pic>
    </p:spTree>
    <p:extLst>
      <p:ext uri="{BB962C8B-B14F-4D97-AF65-F5344CB8AC3E}">
        <p14:creationId xmlns:p14="http://schemas.microsoft.com/office/powerpoint/2010/main" val="15801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12" y="1664785"/>
            <a:ext cx="5112929" cy="4936040"/>
          </a:xfrm>
        </p:spPr>
      </p:pic>
    </p:spTree>
    <p:extLst>
      <p:ext uri="{BB962C8B-B14F-4D97-AF65-F5344CB8AC3E}">
        <p14:creationId xmlns:p14="http://schemas.microsoft.com/office/powerpoint/2010/main" val="171123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 descr="Patient Class Dia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0191" y="1404729"/>
            <a:ext cx="5155096" cy="5194853"/>
          </a:xfrm>
        </p:spPr>
      </p:pic>
    </p:spTree>
    <p:extLst>
      <p:ext uri="{BB962C8B-B14F-4D97-AF65-F5344CB8AC3E}">
        <p14:creationId xmlns:p14="http://schemas.microsoft.com/office/powerpoint/2010/main" val="184819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488</TotalTime>
  <Words>33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TPS Reporting’s  Weekly Report #3</vt:lpstr>
      <vt:lpstr>Tests</vt:lpstr>
      <vt:lpstr>Tests</vt:lpstr>
      <vt:lpstr>Running Code</vt:lpstr>
      <vt:lpstr>Running Code (Continued)</vt:lpstr>
      <vt:lpstr>Project Plan</vt:lpstr>
      <vt:lpstr>Deliverables</vt:lpstr>
      <vt:lpstr>Deliverables (Continued)</vt:lpstr>
    </vt:vector>
  </TitlesOfParts>
  <Company>Chattahoochee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Student</cp:lastModifiedBy>
  <cp:revision>30</cp:revision>
  <dcterms:created xsi:type="dcterms:W3CDTF">2017-02-22T17:56:50Z</dcterms:created>
  <dcterms:modified xsi:type="dcterms:W3CDTF">2017-03-13T18:49:41Z</dcterms:modified>
</cp:coreProperties>
</file>