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4" r:id="rId4"/>
    <p:sldId id="262" r:id="rId5"/>
    <p:sldId id="259" r:id="rId6"/>
    <p:sldId id="260" r:id="rId7"/>
    <p:sldId id="267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0908" y="1270000"/>
            <a:ext cx="3614760" cy="455920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2620" y="1270000"/>
            <a:ext cx="3554738" cy="455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503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1826" y="1306287"/>
            <a:ext cx="3467683" cy="4889725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4740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6815" y="1410789"/>
            <a:ext cx="3012571" cy="5190036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3130" y="1410788"/>
            <a:ext cx="3467127" cy="51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621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5" y="3860799"/>
            <a:ext cx="2984895" cy="10960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874" y="2104666"/>
            <a:ext cx="7689356" cy="1756133"/>
          </a:xfrm>
        </p:spPr>
      </p:pic>
    </p:spTree>
    <p:extLst>
      <p:ext uri="{BB962C8B-B14F-4D97-AF65-F5344CB8AC3E}">
        <p14:creationId xmlns:p14="http://schemas.microsoft.com/office/powerpoint/2010/main" xmlns="" val="158016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5" y="1227890"/>
            <a:ext cx="4286552" cy="449101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94516" y="1227890"/>
            <a:ext cx="5368834" cy="44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123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5317" y="1707727"/>
            <a:ext cx="6174039" cy="3750156"/>
          </a:xfrm>
        </p:spPr>
      </p:pic>
    </p:spTree>
    <p:extLst>
      <p:ext uri="{BB962C8B-B14F-4D97-AF65-F5344CB8AC3E}">
        <p14:creationId xmlns:p14="http://schemas.microsoft.com/office/powerpoint/2010/main" xmlns="" val="171123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(Documentation)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312" y="1270000"/>
            <a:ext cx="7821116" cy="246731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8931" y="1258116"/>
            <a:ext cx="3017749" cy="5342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8238" y="3929470"/>
            <a:ext cx="7076190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19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(Documentation)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9" name="Content Placeholder 8" descr="Java Docs Capture 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80" y="1497979"/>
            <a:ext cx="3834547" cy="3881437"/>
          </a:xfrm>
        </p:spPr>
      </p:pic>
      <p:pic>
        <p:nvPicPr>
          <p:cNvPr id="1026" name="Picture 2" descr="L:\School Stuff\CIST 2931 Stuff\Weekly Reports\Weekly Report #4\Java Docs Capture 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1461" y="1510042"/>
            <a:ext cx="6357114" cy="3881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4819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594</TotalTime>
  <Words>37</Words>
  <Application>Microsoft Office PowerPoint</Application>
  <PresentationFormat>Custom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TPS Reporting’s  Weekly Report #4</vt:lpstr>
      <vt:lpstr>Tests</vt:lpstr>
      <vt:lpstr>Running Code</vt:lpstr>
      <vt:lpstr>Running Code (Continued)</vt:lpstr>
      <vt:lpstr>Project Plan</vt:lpstr>
      <vt:lpstr>Deliverables</vt:lpstr>
      <vt:lpstr>Deliverables</vt:lpstr>
      <vt:lpstr>Deliverables (Documentation)</vt:lpstr>
      <vt:lpstr>Deliverables (Documentation)</vt:lpstr>
    </vt:vector>
  </TitlesOfParts>
  <Company>Chattahoochee Technical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Desk</cp:lastModifiedBy>
  <cp:revision>38</cp:revision>
  <dcterms:created xsi:type="dcterms:W3CDTF">2017-02-22T17:56:50Z</dcterms:created>
  <dcterms:modified xsi:type="dcterms:W3CDTF">2017-03-21T18:34:50Z</dcterms:modified>
</cp:coreProperties>
</file>