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4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7634" y="1270000"/>
            <a:ext cx="3878108" cy="50041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9401" y="1270000"/>
            <a:ext cx="3942538" cy="50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0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4929" y="2340082"/>
            <a:ext cx="4725059" cy="26864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295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2047" y="1405652"/>
            <a:ext cx="3687578" cy="4790360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9625" y="1405652"/>
            <a:ext cx="3914377" cy="47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40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3644" y="1525643"/>
            <a:ext cx="3844047" cy="5075182"/>
          </a:xfrm>
        </p:spPr>
      </p:pic>
    </p:spTree>
    <p:extLst>
      <p:ext uri="{BB962C8B-B14F-4D97-AF65-F5344CB8AC3E}">
        <p14:creationId xmlns:p14="http://schemas.microsoft.com/office/powerpoint/2010/main" xmlns="" val="399621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5394193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874" y="1930400"/>
            <a:ext cx="7689356" cy="3463793"/>
          </a:xfrm>
        </p:spPr>
      </p:pic>
    </p:spTree>
    <p:extLst>
      <p:ext uri="{BB962C8B-B14F-4D97-AF65-F5344CB8AC3E}">
        <p14:creationId xmlns:p14="http://schemas.microsoft.com/office/powerpoint/2010/main" xmlns="" val="15801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Note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6453" y="1339153"/>
            <a:ext cx="4452730" cy="5218043"/>
          </a:xfr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Patient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235" y="1444487"/>
            <a:ext cx="4075017" cy="5140877"/>
          </a:xfrm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33</Words>
  <Application>Microsoft Office PowerPoint</Application>
  <PresentationFormat>Custom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TPS Reporting’s  Weekly Report #2</vt:lpstr>
      <vt:lpstr>Tests</vt:lpstr>
      <vt:lpstr>Tests</vt:lpstr>
      <vt:lpstr>Running Code</vt:lpstr>
      <vt:lpstr>Running Code (Continued)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22</cp:revision>
  <dcterms:created xsi:type="dcterms:W3CDTF">2017-02-22T17:56:50Z</dcterms:created>
  <dcterms:modified xsi:type="dcterms:W3CDTF">2017-03-06T22:06:23Z</dcterms:modified>
</cp:coreProperties>
</file>