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2" r:id="rId4"/>
    <p:sldId id="259" r:id="rId5"/>
    <p:sldId id="260" r:id="rId6"/>
    <p:sldId id="269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Weekly Report #7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7077" y="1309189"/>
            <a:ext cx="4661393" cy="4974046"/>
          </a:xfrm>
        </p:spPr>
      </p:pic>
    </p:spTree>
    <p:extLst>
      <p:ext uri="{BB962C8B-B14F-4D97-AF65-F5344CB8AC3E}">
        <p14:creationId xmlns:p14="http://schemas.microsoft.com/office/powerpoint/2010/main" xmlns="" val="155503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6242" y="1270000"/>
            <a:ext cx="3238851" cy="5559722"/>
          </a:xfrm>
        </p:spPr>
      </p:pic>
    </p:spTree>
    <p:extLst>
      <p:ext uri="{BB962C8B-B14F-4D97-AF65-F5344CB8AC3E}">
        <p14:creationId xmlns:p14="http://schemas.microsoft.com/office/powerpoint/2010/main" xmlns="" val="399621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35" y="4704962"/>
            <a:ext cx="2984895" cy="10960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8862" y="2112754"/>
            <a:ext cx="6861368" cy="2561728"/>
          </a:xfrm>
        </p:spPr>
      </p:pic>
    </p:spTree>
    <p:extLst>
      <p:ext uri="{BB962C8B-B14F-4D97-AF65-F5344CB8AC3E}">
        <p14:creationId xmlns:p14="http://schemas.microsoft.com/office/powerpoint/2010/main" xmlns="" val="158016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9912" y="1572902"/>
            <a:ext cx="2743543" cy="3539728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8366" y="1426851"/>
            <a:ext cx="3409651" cy="43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123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6" name="Content Placeholder 5" descr="DBConnection class Diagr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9068" y="1496011"/>
            <a:ext cx="5131663" cy="3763220"/>
          </a:xfrm>
        </p:spPr>
      </p:pic>
    </p:spTree>
    <p:extLst>
      <p:ext uri="{BB962C8B-B14F-4D97-AF65-F5344CB8AC3E}">
        <p14:creationId xmlns:p14="http://schemas.microsoft.com/office/powerpoint/2010/main" xmlns="" val="171123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1912" y="5367711"/>
            <a:ext cx="6863444" cy="84697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(Documentation)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7069" y="1403689"/>
            <a:ext cx="5853222" cy="37953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7140" y="2178373"/>
            <a:ext cx="4984476" cy="30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19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(Documentation)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334" y="1530532"/>
            <a:ext cx="4543598" cy="327659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2868" y="1530532"/>
            <a:ext cx="4889826" cy="4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19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1116</TotalTime>
  <Words>35</Words>
  <Application>Microsoft Office PowerPoint</Application>
  <PresentationFormat>Custom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TPS Reporting’s  Weekly Report #7</vt:lpstr>
      <vt:lpstr>Tests</vt:lpstr>
      <vt:lpstr>Running Code</vt:lpstr>
      <vt:lpstr>Project Plan</vt:lpstr>
      <vt:lpstr>Deliverables</vt:lpstr>
      <vt:lpstr>Deliverables (Continued)</vt:lpstr>
      <vt:lpstr>Deliverables (Documentation)</vt:lpstr>
      <vt:lpstr>Deliverables (Documentation)</vt:lpstr>
    </vt:vector>
  </TitlesOfParts>
  <Company>Chattahoochee Technical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Desk</cp:lastModifiedBy>
  <cp:revision>60</cp:revision>
  <dcterms:created xsi:type="dcterms:W3CDTF">2017-02-22T17:56:50Z</dcterms:created>
  <dcterms:modified xsi:type="dcterms:W3CDTF">2017-04-17T20:58:10Z</dcterms:modified>
</cp:coreProperties>
</file>