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1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436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31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1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80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8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1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1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7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9316-D38D-46BB-8A8E-A997CE9943E1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A34000-9E25-4219-A216-8AD317015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TPS Reporting’s </a:t>
            </a:r>
            <a:br>
              <a:rPr lang="en-US" dirty="0" smtClean="0"/>
            </a:br>
            <a:r>
              <a:rPr lang="en-US" dirty="0" smtClean="0"/>
              <a:t>Weekly Report 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03" y="45164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Team Leader: Nicholas Alcorn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Other Members: Trevor Bal, Carl Moon II, 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Yasmina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Rabhi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, &amp; Cameron Randolph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7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 for logging in: (Manual User Guide)</a:t>
            </a:r>
          </a:p>
          <a:p>
            <a:endParaRPr lang="en-US" dirty="0"/>
          </a:p>
          <a:p>
            <a:r>
              <a:rPr lang="en-US" dirty="0"/>
              <a:t>1. User enters domain name for login page into the browser and presses </a:t>
            </a:r>
            <a:r>
              <a:rPr lang="en-US" i="1" dirty="0"/>
              <a:t>enter</a:t>
            </a:r>
            <a:r>
              <a:rPr lang="en-US" dirty="0"/>
              <a:t> or clicks </a:t>
            </a:r>
            <a:r>
              <a:rPr lang="en-US" i="1" dirty="0"/>
              <a:t>search</a:t>
            </a:r>
            <a:r>
              <a:rPr lang="en-US" dirty="0"/>
              <a:t>;</a:t>
            </a:r>
          </a:p>
          <a:p>
            <a:r>
              <a:rPr lang="en-US" dirty="0"/>
              <a:t>2. User types in username and password into the corresponding field provided;</a:t>
            </a:r>
          </a:p>
          <a:p>
            <a:r>
              <a:rPr lang="en-US" dirty="0"/>
              <a:t>3. User clicks the </a:t>
            </a:r>
            <a:r>
              <a:rPr lang="en-US" i="1" dirty="0"/>
              <a:t>submit</a:t>
            </a:r>
            <a:r>
              <a:rPr lang="en-US" dirty="0"/>
              <a:t> button;</a:t>
            </a:r>
          </a:p>
          <a:p>
            <a:r>
              <a:rPr lang="en-US" dirty="0"/>
              <a:t>4. User re-enters username and password into the corresponding field provided and clicks </a:t>
            </a:r>
            <a:r>
              <a:rPr lang="en-US" i="1" dirty="0"/>
              <a:t>submit</a:t>
            </a:r>
            <a:r>
              <a:rPr lang="en-US" dirty="0"/>
              <a:t> (Only if username or password are incorrect);</a:t>
            </a:r>
          </a:p>
          <a:p>
            <a:r>
              <a:rPr lang="en-US" dirty="0"/>
              <a:t>5. User sees the home page that corresponds to their privilege level;</a:t>
            </a:r>
          </a:p>
          <a:p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29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Tests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Describe Junit test here :3</a:t>
            </a:r>
            <a:endParaRPr lang="en-US" i="1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232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Running Code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09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016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7" y="1930400"/>
            <a:ext cx="7419076" cy="4146440"/>
          </a:xfrm>
        </p:spPr>
      </p:pic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45429" y="6076840"/>
            <a:ext cx="303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User Interface Design Flow</a:t>
            </a:r>
          </a:p>
        </p:txBody>
      </p:sp>
    </p:spTree>
    <p:extLst>
      <p:ext uri="{BB962C8B-B14F-4D97-AF65-F5344CB8AC3E}">
        <p14:creationId xmlns:p14="http://schemas.microsoft.com/office/powerpoint/2010/main" val="17112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Deliverables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C:\Users\Desk\Desktop\Cameron School\CIST 2931 Stuff\PPT Slide Footer Ima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791200"/>
            <a:ext cx="2297112" cy="809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81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130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TPS Reporting’s  Weekly Report #1</vt:lpstr>
      <vt:lpstr>Tests</vt:lpstr>
      <vt:lpstr>Tests (Continued)</vt:lpstr>
      <vt:lpstr>Running Code</vt:lpstr>
      <vt:lpstr>Project Plan</vt:lpstr>
      <vt:lpstr>Deliverables</vt:lpstr>
      <vt:lpstr>Deliverables (Continued)</vt:lpstr>
    </vt:vector>
  </TitlesOfParts>
  <Company>Chattahoochee Technical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TPS Reporting’s  Weekly Report #1</dc:title>
  <dc:creator>Student</dc:creator>
  <cp:lastModifiedBy>Student</cp:lastModifiedBy>
  <cp:revision>7</cp:revision>
  <dcterms:created xsi:type="dcterms:W3CDTF">2017-02-22T17:56:50Z</dcterms:created>
  <dcterms:modified xsi:type="dcterms:W3CDTF">2017-02-22T18:46:55Z</dcterms:modified>
</cp:coreProperties>
</file>