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66" r:id="rId3"/>
    <p:sldId id="271" r:id="rId4"/>
    <p:sldId id="280" r:id="rId5"/>
    <p:sldId id="265" r:id="rId6"/>
    <p:sldId id="267" r:id="rId7"/>
    <p:sldId id="272" r:id="rId8"/>
    <p:sldId id="268" r:id="rId9"/>
    <p:sldId id="269" r:id="rId10"/>
    <p:sldId id="279" r:id="rId11"/>
    <p:sldId id="273" r:id="rId12"/>
    <p:sldId id="270" r:id="rId13"/>
    <p:sldId id="282" r:id="rId14"/>
    <p:sldId id="278" r:id="rId15"/>
    <p:sldId id="275" r:id="rId16"/>
    <p:sldId id="277" r:id="rId17"/>
    <p:sldId id="281" r:id="rId18"/>
    <p:sldId id="276" r:id="rId19"/>
    <p:sldId id="283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774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A9316-D38D-46BB-8A8E-A997CE9943E1}" type="datetimeFigureOut">
              <a:rPr lang="en-US" smtClean="0"/>
              <a:pPr/>
              <a:t>4/26/2017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34000-9E25-4219-A216-8AD3170158A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2788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A9316-D38D-46BB-8A8E-A997CE9943E1}" type="datetimeFigureOut">
              <a:rPr lang="en-US" smtClean="0"/>
              <a:pPr/>
              <a:t>4/26/2017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34000-9E25-4219-A216-8AD3170158A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915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A9316-D38D-46BB-8A8E-A997CE9943E1}" type="datetimeFigureOut">
              <a:rPr lang="en-US" smtClean="0"/>
              <a:pPr/>
              <a:t>4/26/2017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34000-9E25-4219-A216-8AD3170158A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543671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A9316-D38D-46BB-8A8E-A997CE9943E1}" type="datetimeFigureOut">
              <a:rPr lang="en-US" smtClean="0"/>
              <a:pPr/>
              <a:t>4/26/2017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34000-9E25-4219-A216-8AD3170158A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1759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A9316-D38D-46BB-8A8E-A997CE9943E1}" type="datetimeFigureOut">
              <a:rPr lang="en-US" smtClean="0"/>
              <a:pPr/>
              <a:t>4/26/2017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34000-9E25-4219-A216-8AD3170158A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943155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A9316-D38D-46BB-8A8E-A997CE9943E1}" type="datetimeFigureOut">
              <a:rPr lang="en-US" smtClean="0"/>
              <a:pPr/>
              <a:t>4/26/2017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34000-9E25-4219-A216-8AD3170158A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7159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A9316-D38D-46BB-8A8E-A997CE9943E1}" type="datetimeFigureOut">
              <a:rPr lang="en-US" smtClean="0"/>
              <a:pPr/>
              <a:t>4/26/2017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34000-9E25-4219-A216-8AD3170158A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0806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A9316-D38D-46BB-8A8E-A997CE9943E1}" type="datetimeFigureOut">
              <a:rPr lang="en-US" smtClean="0"/>
              <a:pPr/>
              <a:t>4/26/2017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34000-9E25-4219-A216-8AD3170158A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424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A9316-D38D-46BB-8A8E-A997CE9943E1}" type="datetimeFigureOut">
              <a:rPr lang="en-US" smtClean="0"/>
              <a:pPr/>
              <a:t>4/26/2017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34000-9E25-4219-A216-8AD3170158A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7650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A9316-D38D-46BB-8A8E-A997CE9943E1}" type="datetimeFigureOut">
              <a:rPr lang="en-US" smtClean="0"/>
              <a:pPr/>
              <a:t>4/26/2017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34000-9E25-4219-A216-8AD3170158A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843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A9316-D38D-46BB-8A8E-A997CE9943E1}" type="datetimeFigureOut">
              <a:rPr lang="en-US" smtClean="0"/>
              <a:pPr/>
              <a:t>4/26/2017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34000-9E25-4219-A216-8AD3170158A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340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A9316-D38D-46BB-8A8E-A997CE9943E1}" type="datetimeFigureOut">
              <a:rPr lang="en-US" smtClean="0"/>
              <a:pPr/>
              <a:t>4/26/2017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34000-9E25-4219-A216-8AD3170158A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67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A9316-D38D-46BB-8A8E-A997CE9943E1}" type="datetimeFigureOut">
              <a:rPr lang="en-US" smtClean="0"/>
              <a:pPr/>
              <a:t>4/26/2017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34000-9E25-4219-A216-8AD3170158A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210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A9316-D38D-46BB-8A8E-A997CE9943E1}" type="datetimeFigureOut">
              <a:rPr lang="en-US" smtClean="0"/>
              <a:pPr/>
              <a:t>4/26/2017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34000-9E25-4219-A216-8AD3170158A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0141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A9316-D38D-46BB-8A8E-A997CE9943E1}" type="datetimeFigureOut">
              <a:rPr lang="en-US" smtClean="0"/>
              <a:pPr/>
              <a:t>4/26/2017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34000-9E25-4219-A216-8AD3170158A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1458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A9316-D38D-46BB-8A8E-A997CE9943E1}" type="datetimeFigureOut">
              <a:rPr lang="en-US" smtClean="0"/>
              <a:pPr/>
              <a:t>4/26/2017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34000-9E25-4219-A216-8AD3170158A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3971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4A9316-D38D-46BB-8A8E-A997CE9943E1}" type="datetimeFigureOut">
              <a:rPr lang="en-US" smtClean="0"/>
              <a:pPr/>
              <a:t>4/26/2017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AA34000-9E25-4219-A216-8AD3170158A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262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TPS Reporting’s </a:t>
            </a:r>
            <a:br>
              <a:rPr lang="en-US" dirty="0" smtClean="0"/>
            </a:br>
            <a:r>
              <a:rPr lang="en-US" dirty="0" smtClean="0"/>
              <a:t>Final Presentation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0003" y="4516438"/>
            <a:ext cx="9144000" cy="165576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Team Leader: Nicholas Alcorn</a:t>
            </a:r>
          </a:p>
          <a:p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Other Members: Trevor Bal, Carl Moon II, </a:t>
            </a:r>
            <a:br>
              <a:rPr lang="en-US" dirty="0">
                <a:solidFill>
                  <a:schemeClr val="bg2">
                    <a:lumMod val="25000"/>
                  </a:schemeClr>
                </a:solidFill>
              </a:rPr>
            </a:b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Yasmina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Rabhi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, &amp; Cameron Randolph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5" name="Picture 2" descr="C:\Users\Desk\Desktop\Cameron School\CIST 2931 Stuff\PPT Slide Footer Imag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5791200"/>
            <a:ext cx="2297112" cy="8096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77372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Running Code</a:t>
            </a:r>
            <a:endParaRPr lang="en-US" dirty="0"/>
          </a:p>
        </p:txBody>
      </p:sp>
      <p:pic>
        <p:nvPicPr>
          <p:cNvPr id="5" name="Picture 2" descr="C:\Users\Desk\Desktop\Cameron School\CIST 2931 Stuff\PPT Slide Footer Imag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5791200"/>
            <a:ext cx="2297112" cy="809625"/>
          </a:xfrm>
          <a:prstGeom prst="rect">
            <a:avLst/>
          </a:prstGeom>
          <a:noFill/>
        </p:spPr>
      </p:pic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831" y="1270000"/>
            <a:ext cx="4894161" cy="3881437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9724" y="1270000"/>
            <a:ext cx="3731781" cy="49276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7683" y="2703739"/>
            <a:ext cx="3542440" cy="389708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3622" y="3382054"/>
            <a:ext cx="2608378" cy="2920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324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Test Plan</a:t>
            </a:r>
            <a:endParaRPr lang="en-US" dirty="0"/>
          </a:p>
        </p:txBody>
      </p:sp>
      <p:pic>
        <p:nvPicPr>
          <p:cNvPr id="5" name="Picture 2" descr="C:\Users\Desk\Desktop\Cameron School\CIST 2931 Stuff\PPT Slide Footer Imag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5791200"/>
            <a:ext cx="2297112" cy="809625"/>
          </a:xfrm>
          <a:prstGeom prst="rect">
            <a:avLst/>
          </a:prstGeom>
          <a:noFill/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test for syntax and minor logic errors we used JUnit.</a:t>
            </a:r>
          </a:p>
          <a:p>
            <a:r>
              <a:rPr lang="en-US" dirty="0" smtClean="0"/>
              <a:t>We created manual user tests to guide users step-by-step through each process (ex. login), and provide informative feedback.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646536" y="5872846"/>
            <a:ext cx="22729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Refer to next slide for examples.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835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Test Examples</a:t>
            </a:r>
            <a:endParaRPr lang="en-US" dirty="0"/>
          </a:p>
        </p:txBody>
      </p:sp>
      <p:pic>
        <p:nvPicPr>
          <p:cNvPr id="5" name="Picture 2" descr="C:\Users\Desk\Desktop\Cameron School\CIST 2931 Stuff\PPT Slide Footer Imag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5791200"/>
            <a:ext cx="2297112" cy="809625"/>
          </a:xfrm>
          <a:prstGeom prst="rect">
            <a:avLst/>
          </a:prstGeom>
          <a:noFill/>
        </p:spPr>
      </p:pic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332412"/>
            <a:ext cx="4066773" cy="4258492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7323" y="1332412"/>
            <a:ext cx="4676679" cy="504226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4686" y="498619"/>
            <a:ext cx="3228445" cy="1667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2770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Backups/Restore &amp; Installation</a:t>
            </a:r>
            <a:endParaRPr lang="en-US" dirty="0"/>
          </a:p>
        </p:txBody>
      </p:sp>
      <p:pic>
        <p:nvPicPr>
          <p:cNvPr id="5" name="Picture 2" descr="C:\Users\Desk\Desktop\Cameron School\CIST 2931 Stuff\PPT Slide Footer Imag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5791200"/>
            <a:ext cx="2297112" cy="809625"/>
          </a:xfrm>
          <a:prstGeom prst="rect">
            <a:avLst/>
          </a:prstGeom>
          <a:noFill/>
        </p:spPr>
      </p:pic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1214" y="1551102"/>
            <a:ext cx="7782903" cy="1792989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1214" y="3415264"/>
            <a:ext cx="7782903" cy="1652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5162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Documentation</a:t>
            </a:r>
            <a:endParaRPr lang="en-US" dirty="0"/>
          </a:p>
        </p:txBody>
      </p:sp>
      <p:pic>
        <p:nvPicPr>
          <p:cNvPr id="5" name="Picture 2" descr="C:\Users\Desk\Desktop\Cameron School\CIST 2931 Stuff\PPT Slide Footer Imag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5791200"/>
            <a:ext cx="2297112" cy="809625"/>
          </a:xfrm>
          <a:prstGeom prst="rect">
            <a:avLst/>
          </a:prstGeom>
          <a:noFill/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have created descriptive documentation for each method and class in the application.</a:t>
            </a:r>
          </a:p>
          <a:p>
            <a:r>
              <a:rPr lang="en-US" dirty="0" smtClean="0"/>
              <a:t>Every comment block is formatted to be used with </a:t>
            </a:r>
            <a:r>
              <a:rPr lang="en-US" dirty="0" err="1" smtClean="0"/>
              <a:t>Javadocs</a:t>
            </a:r>
            <a:r>
              <a:rPr lang="en-US" dirty="0" smtClean="0"/>
              <a:t>.</a:t>
            </a:r>
          </a:p>
          <a:p>
            <a:r>
              <a:rPr lang="en-US" dirty="0" smtClean="0"/>
              <a:t>Some extra files have been created to assist with more complicated implementations of abstract classes and interfaces.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646536" y="5872846"/>
            <a:ext cx="22729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Refer to next slide for examples.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1577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Documentation (Continued)</a:t>
            </a:r>
            <a:endParaRPr lang="en-US" dirty="0"/>
          </a:p>
        </p:txBody>
      </p:sp>
      <p:pic>
        <p:nvPicPr>
          <p:cNvPr id="5" name="Picture 2" descr="C:\Users\Desk\Desktop\Cameron School\CIST 2931 Stuff\PPT Slide Footer Imag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5791200"/>
            <a:ext cx="2297112" cy="809625"/>
          </a:xfrm>
          <a:prstGeom prst="rect">
            <a:avLst/>
          </a:prstGeom>
          <a:noFill/>
        </p:spPr>
      </p:pic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982" y="1412484"/>
            <a:ext cx="5912267" cy="3600132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9653" y="1412484"/>
            <a:ext cx="5808657" cy="360013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0933" y="5175731"/>
            <a:ext cx="7801162" cy="1425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8867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Documentation (Continued)</a:t>
            </a:r>
            <a:endParaRPr lang="en-US" dirty="0"/>
          </a:p>
        </p:txBody>
      </p:sp>
      <p:pic>
        <p:nvPicPr>
          <p:cNvPr id="5" name="Picture 2" descr="C:\Users\Desk\Desktop\Cameron School\CIST 2931 Stuff\PPT Slide Footer Imag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5791200"/>
            <a:ext cx="2297112" cy="809625"/>
          </a:xfrm>
          <a:prstGeom prst="rect">
            <a:avLst/>
          </a:prstGeom>
          <a:noFill/>
        </p:spPr>
      </p:pic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233" y="1270000"/>
            <a:ext cx="6487578" cy="2881394"/>
          </a:xfr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7051" y="3319893"/>
            <a:ext cx="6212066" cy="340086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2472" y="314974"/>
            <a:ext cx="3563261" cy="420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1754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Documentation (Help Facility)</a:t>
            </a:r>
            <a:endParaRPr lang="en-US" dirty="0"/>
          </a:p>
        </p:txBody>
      </p:sp>
      <p:pic>
        <p:nvPicPr>
          <p:cNvPr id="5" name="Picture 2" descr="C:\Users\Desk\Desktop\Cameron School\CIST 2931 Stuff\PPT Slide Footer Imag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5791200"/>
            <a:ext cx="2297112" cy="809625"/>
          </a:xfrm>
          <a:prstGeom prst="rect">
            <a:avLst/>
          </a:prstGeom>
          <a:noFill/>
        </p:spPr>
      </p:pic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487" y="1374547"/>
            <a:ext cx="7408361" cy="4416653"/>
          </a:xfrm>
        </p:spPr>
      </p:pic>
    </p:spTree>
    <p:extLst>
      <p:ext uri="{BB962C8B-B14F-4D97-AF65-F5344CB8AC3E}">
        <p14:creationId xmlns:p14="http://schemas.microsoft.com/office/powerpoint/2010/main" val="2474206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Documentation </a:t>
            </a:r>
            <a:r>
              <a:rPr lang="en-US" dirty="0" smtClean="0"/>
              <a:t>(Help Facility “in app”)</a:t>
            </a:r>
            <a:endParaRPr lang="en-US" dirty="0"/>
          </a:p>
        </p:txBody>
      </p:sp>
      <p:pic>
        <p:nvPicPr>
          <p:cNvPr id="5" name="Picture 2" descr="C:\Users\Desk\Desktop\Cameron School\CIST 2931 Stuff\PPT Slide Footer Imag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5791200"/>
            <a:ext cx="2297112" cy="809625"/>
          </a:xfrm>
          <a:prstGeom prst="rect">
            <a:avLst/>
          </a:prstGeom>
          <a:noFill/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6689" y="1460567"/>
            <a:ext cx="7508739" cy="1548832"/>
          </a:xfrm>
          <a:prstGeom prst="rect">
            <a:avLst/>
          </a:prstGeom>
        </p:spPr>
      </p:pic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0104" y="3009399"/>
            <a:ext cx="5725324" cy="3591426"/>
          </a:xfrm>
        </p:spPr>
      </p:pic>
    </p:spTree>
    <p:extLst>
      <p:ext uri="{BB962C8B-B14F-4D97-AF65-F5344CB8AC3E}">
        <p14:creationId xmlns:p14="http://schemas.microsoft.com/office/powerpoint/2010/main" val="3706194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The Project!</a:t>
            </a:r>
            <a:endParaRPr lang="en-US" dirty="0"/>
          </a:p>
        </p:txBody>
      </p:sp>
      <p:pic>
        <p:nvPicPr>
          <p:cNvPr id="5" name="Picture 2" descr="C:\Users\Desk\Desktop\Cameron School\CIST 2931 Stuff\PPT Slide Footer Imag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5791200"/>
            <a:ext cx="2297112" cy="809625"/>
          </a:xfrm>
          <a:prstGeom prst="rect">
            <a:avLst/>
          </a:prstGeom>
          <a:noFill/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7200" b="1" dirty="0" smtClean="0">
                <a:solidFill>
                  <a:schemeClr val="bg2">
                    <a:lumMod val="25000"/>
                  </a:schemeClr>
                </a:solidFill>
              </a:rPr>
              <a:t>Project Demo</a:t>
            </a:r>
            <a:endParaRPr lang="en-US" sz="72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560629" y="6473867"/>
            <a:ext cx="95358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Enjoy :3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38609286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Iterations</a:t>
            </a:r>
            <a:endParaRPr lang="en-US" dirty="0"/>
          </a:p>
        </p:txBody>
      </p:sp>
      <p:pic>
        <p:nvPicPr>
          <p:cNvPr id="5" name="Picture 2" descr="C:\Users\Desk\Desktop\Cameron School\CIST 2931 Stuff\PPT Slide Footer Imag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5791200"/>
            <a:ext cx="2297112" cy="809625"/>
          </a:xfrm>
          <a:prstGeom prst="rect">
            <a:avLst/>
          </a:prstGeom>
          <a:noFill/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Sprint #1</a:t>
            </a:r>
            <a:r>
              <a:rPr lang="en-US" dirty="0" smtClean="0"/>
              <a:t>: Design and implementation of login page, login servlet, and database update.</a:t>
            </a:r>
          </a:p>
          <a:p>
            <a:r>
              <a:rPr lang="en-US" i="1" dirty="0"/>
              <a:t>Sprint </a:t>
            </a:r>
            <a:r>
              <a:rPr lang="en-US" i="1" dirty="0" smtClean="0"/>
              <a:t>#2</a:t>
            </a:r>
            <a:r>
              <a:rPr lang="en-US" dirty="0" smtClean="0"/>
              <a:t>: Create business logic objects and object Junit tests.</a:t>
            </a:r>
          </a:p>
          <a:p>
            <a:r>
              <a:rPr lang="en-US" i="1" dirty="0"/>
              <a:t>Sprint </a:t>
            </a:r>
            <a:r>
              <a:rPr lang="en-US" i="1" dirty="0" smtClean="0"/>
              <a:t>#3</a:t>
            </a:r>
            <a:r>
              <a:rPr lang="en-US" dirty="0" smtClean="0"/>
              <a:t>: Design and implementation of “Form Creation” page, </a:t>
            </a:r>
            <a:r>
              <a:rPr lang="en-US" dirty="0"/>
              <a:t>c</a:t>
            </a:r>
            <a:r>
              <a:rPr lang="en-US" dirty="0" smtClean="0"/>
              <a:t>reation of “Body check” form, and persistence servlet.</a:t>
            </a:r>
          </a:p>
          <a:p>
            <a:r>
              <a:rPr lang="en-US" i="1" dirty="0"/>
              <a:t>Sprint </a:t>
            </a:r>
            <a:r>
              <a:rPr lang="en-US" i="1" dirty="0" smtClean="0"/>
              <a:t>#4</a:t>
            </a:r>
            <a:r>
              <a:rPr lang="en-US" dirty="0" smtClean="0"/>
              <a:t>: Creation </a:t>
            </a:r>
            <a:r>
              <a:rPr lang="en-US" dirty="0"/>
              <a:t>of </a:t>
            </a:r>
            <a:r>
              <a:rPr lang="en-US" dirty="0" smtClean="0"/>
              <a:t>“Incident Report” form, </a:t>
            </a:r>
            <a:r>
              <a:rPr lang="en-US" dirty="0"/>
              <a:t>and persistence servlet</a:t>
            </a:r>
            <a:r>
              <a:rPr lang="en-US" dirty="0" smtClean="0"/>
              <a:t>. Began form conversion to PDF format.</a:t>
            </a:r>
            <a:endParaRPr lang="en-US" dirty="0"/>
          </a:p>
          <a:p>
            <a:r>
              <a:rPr lang="en-US" i="1" dirty="0"/>
              <a:t>Sprint </a:t>
            </a:r>
            <a:r>
              <a:rPr lang="en-US" i="1" dirty="0" smtClean="0"/>
              <a:t>#5</a:t>
            </a:r>
            <a:r>
              <a:rPr lang="en-US" dirty="0" smtClean="0"/>
              <a:t>: Create “Form Retrieval” page and create servlet for dispatching to “Create Form” page and populate data for editing.</a:t>
            </a:r>
          </a:p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274002" y="6060747"/>
            <a:ext cx="27823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For further information, refer to next slide.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6126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Project Management</a:t>
            </a:r>
            <a:endParaRPr lang="en-US" dirty="0"/>
          </a:p>
        </p:txBody>
      </p:sp>
      <p:pic>
        <p:nvPicPr>
          <p:cNvPr id="5" name="Picture 2" descr="C:\Users\Desk\Desktop\Cameron School\CIST 2931 Stuff\PPT Slide Footer Imag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5791200"/>
            <a:ext cx="2297112" cy="809625"/>
          </a:xfrm>
          <a:prstGeom prst="rect">
            <a:avLst/>
          </a:prstGeom>
          <a:noFill/>
        </p:spPr>
      </p:pic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6771" y="1703388"/>
            <a:ext cx="6357793" cy="3881437"/>
          </a:xfr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69669" y="5584825"/>
            <a:ext cx="2984895" cy="1096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1269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Project Management (Continued)</a:t>
            </a:r>
            <a:endParaRPr lang="en-US" dirty="0"/>
          </a:p>
        </p:txBody>
      </p:sp>
      <p:pic>
        <p:nvPicPr>
          <p:cNvPr id="5" name="Picture 2" descr="C:\Users\Desk\Desktop\Cameron School\CIST 2931 Stuff\PPT Slide Footer Imag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5791200"/>
            <a:ext cx="2297112" cy="809625"/>
          </a:xfrm>
          <a:prstGeom prst="rect">
            <a:avLst/>
          </a:prstGeom>
          <a:noFill/>
        </p:spPr>
      </p:pic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246" y="1533570"/>
            <a:ext cx="7682843" cy="3881437"/>
          </a:xfr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32194" y="5415007"/>
            <a:ext cx="2984895" cy="1096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6166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Project Management (Continued)</a:t>
            </a:r>
            <a:endParaRPr lang="en-US" dirty="0"/>
          </a:p>
        </p:txBody>
      </p:sp>
      <p:pic>
        <p:nvPicPr>
          <p:cNvPr id="5" name="Picture 2" descr="C:\Users\Desk\Desktop\Cameron School\CIST 2931 Stuff\PPT Slide Footer Imag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5791200"/>
            <a:ext cx="2297112" cy="809625"/>
          </a:xfrm>
          <a:prstGeom prst="rect">
            <a:avLst/>
          </a:prstGeom>
          <a:noFill/>
        </p:spPr>
      </p:pic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4123" y="1598885"/>
            <a:ext cx="5592798" cy="3881437"/>
          </a:xfrm>
        </p:spPr>
      </p:pic>
    </p:spTree>
    <p:extLst>
      <p:ext uri="{BB962C8B-B14F-4D97-AF65-F5344CB8AC3E}">
        <p14:creationId xmlns:p14="http://schemas.microsoft.com/office/powerpoint/2010/main" val="1555036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6271" y="3157602"/>
            <a:ext cx="3506016" cy="2571078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Diagrams</a:t>
            </a:r>
            <a:endParaRPr lang="en-US" dirty="0"/>
          </a:p>
        </p:txBody>
      </p:sp>
      <p:pic>
        <p:nvPicPr>
          <p:cNvPr id="5" name="Picture 2" descr="C:\Users\Desk\Desktop\Cameron School\CIST 2931 Stuff\PPT Slide Footer Image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5791200"/>
            <a:ext cx="2297112" cy="809625"/>
          </a:xfrm>
          <a:prstGeom prst="rect">
            <a:avLst/>
          </a:prstGeom>
          <a:noFill/>
        </p:spPr>
      </p:pic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539" y="1381651"/>
            <a:ext cx="4502809" cy="4347029"/>
          </a:xfr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6271" y="1381651"/>
            <a:ext cx="2383464" cy="119173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6435" y="1381651"/>
            <a:ext cx="3230085" cy="273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6286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Diagrams (Continued)</a:t>
            </a:r>
            <a:endParaRPr lang="en-US" dirty="0"/>
          </a:p>
        </p:txBody>
      </p:sp>
      <p:pic>
        <p:nvPicPr>
          <p:cNvPr id="5" name="Picture 2" descr="C:\Users\Desk\Desktop\Cameron School\CIST 2931 Stuff\PPT Slide Footer Imag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5791200"/>
            <a:ext cx="2297112" cy="809625"/>
          </a:xfrm>
          <a:prstGeom prst="rect">
            <a:avLst/>
          </a:prstGeom>
          <a:noFill/>
        </p:spPr>
      </p:pic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8638" y="1507445"/>
            <a:ext cx="2970727" cy="3881437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857" y="1507444"/>
            <a:ext cx="6944917" cy="388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3243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Database Schema</a:t>
            </a:r>
            <a:endParaRPr lang="en-US" dirty="0"/>
          </a:p>
        </p:txBody>
      </p:sp>
      <p:pic>
        <p:nvPicPr>
          <p:cNvPr id="5" name="Picture 2" descr="C:\Users\Desk\Desktop\Cameron School\CIST 2931 Stuff\PPT Slide Footer Imag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5791200"/>
            <a:ext cx="2297112" cy="809625"/>
          </a:xfrm>
          <a:prstGeom prst="rect">
            <a:avLst/>
          </a:prstGeom>
          <a:noFill/>
        </p:spPr>
      </p:pic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464354"/>
            <a:ext cx="9351422" cy="3747726"/>
          </a:xfrm>
        </p:spPr>
      </p:pic>
    </p:spTree>
    <p:extLst>
      <p:ext uri="{BB962C8B-B14F-4D97-AF65-F5344CB8AC3E}">
        <p14:creationId xmlns:p14="http://schemas.microsoft.com/office/powerpoint/2010/main" val="530895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Interface Design</a:t>
            </a:r>
            <a:endParaRPr lang="en-US" dirty="0"/>
          </a:p>
        </p:txBody>
      </p:sp>
      <p:pic>
        <p:nvPicPr>
          <p:cNvPr id="5" name="Picture 2" descr="C:\Users\Desk\Desktop\Cameron School\CIST 2931 Stuff\PPT Slide Footer Imag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5791200"/>
            <a:ext cx="2297112" cy="809625"/>
          </a:xfrm>
          <a:prstGeom prst="rect">
            <a:avLst/>
          </a:prstGeom>
          <a:noFill/>
        </p:spPr>
      </p:pic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416005"/>
            <a:ext cx="5335102" cy="3881437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744" y="1416005"/>
            <a:ext cx="5271958" cy="4660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3522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1328</TotalTime>
  <Words>285</Words>
  <Application>Microsoft Office PowerPoint</Application>
  <PresentationFormat>Widescreen</PresentationFormat>
  <Paragraphs>36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Trebuchet MS</vt:lpstr>
      <vt:lpstr>Wingdings 3</vt:lpstr>
      <vt:lpstr>Facet</vt:lpstr>
      <vt:lpstr>TPS Reporting’s  Final Presentation</vt:lpstr>
      <vt:lpstr>Iterations</vt:lpstr>
      <vt:lpstr>Project Management</vt:lpstr>
      <vt:lpstr>Project Management (Continued)</vt:lpstr>
      <vt:lpstr>Project Management (Continued)</vt:lpstr>
      <vt:lpstr>Diagrams</vt:lpstr>
      <vt:lpstr>Diagrams (Continued)</vt:lpstr>
      <vt:lpstr>Database Schema</vt:lpstr>
      <vt:lpstr>Interface Design</vt:lpstr>
      <vt:lpstr>Running Code</vt:lpstr>
      <vt:lpstr>Test Plan</vt:lpstr>
      <vt:lpstr>Test Examples</vt:lpstr>
      <vt:lpstr>Backups/Restore &amp; Installation</vt:lpstr>
      <vt:lpstr>Documentation</vt:lpstr>
      <vt:lpstr>Documentation (Continued)</vt:lpstr>
      <vt:lpstr>Documentation (Continued)</vt:lpstr>
      <vt:lpstr>Documentation (Help Facility)</vt:lpstr>
      <vt:lpstr>Documentation (Help Facility “in app”)</vt:lpstr>
      <vt:lpstr>The Project!</vt:lpstr>
    </vt:vector>
  </TitlesOfParts>
  <Company>Chattahoochee Technical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TPS Reporting’s  Weekly Report #1</dc:title>
  <dc:creator>Student</dc:creator>
  <cp:lastModifiedBy>Student</cp:lastModifiedBy>
  <cp:revision>75</cp:revision>
  <dcterms:created xsi:type="dcterms:W3CDTF">2017-02-22T17:56:50Z</dcterms:created>
  <dcterms:modified xsi:type="dcterms:W3CDTF">2017-04-26T20:09:08Z</dcterms:modified>
</cp:coreProperties>
</file>