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68" r:id="rId4"/>
    <p:sldId id="264" r:id="rId5"/>
    <p:sldId id="262" r:id="rId6"/>
    <p:sldId id="259" r:id="rId7"/>
    <p:sldId id="260" r:id="rId8"/>
    <p:sldId id="269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9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427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891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436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717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994315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1715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4080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942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476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328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73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96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21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601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414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039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9316-D38D-46BB-8A8E-A997CE9943E1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326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TPS Reporting’s </a:t>
            </a:r>
            <a:br>
              <a:rPr lang="en-US" dirty="0" smtClean="0"/>
            </a:br>
            <a:r>
              <a:rPr lang="en-US" dirty="0" smtClean="0"/>
              <a:t>Weekly Report #5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03" y="45164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Team Leader: Nicholas Alcorn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Other Members: Trevor Bal, Carl Moon II, 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Yasmina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Rabhi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&amp; Cameron Randolph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773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 (Documentation)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9474" y="1564639"/>
            <a:ext cx="4197833" cy="3333931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875167" y="1564638"/>
            <a:ext cx="6470017" cy="42265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48190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270000"/>
            <a:ext cx="3501847" cy="388143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71109" y="1270000"/>
            <a:ext cx="3486566" cy="4687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2137" y="1270000"/>
            <a:ext cx="3766543" cy="5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5036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Tests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6971" y="1270000"/>
            <a:ext cx="2757504" cy="388143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98202" y="1270000"/>
            <a:ext cx="3353109" cy="4687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5038" y="1270000"/>
            <a:ext cx="3766543" cy="299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2785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Code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045" y="1703388"/>
            <a:ext cx="2435799" cy="3881437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40555" y="1329060"/>
            <a:ext cx="5929388" cy="527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7401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Code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2365" y="1618377"/>
            <a:ext cx="8596312" cy="3816328"/>
          </a:xfrm>
        </p:spPr>
      </p:pic>
    </p:spTree>
    <p:extLst>
      <p:ext uri="{BB962C8B-B14F-4D97-AF65-F5344CB8AC3E}">
        <p14:creationId xmlns:p14="http://schemas.microsoft.com/office/powerpoint/2010/main" xmlns="" val="3996213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335" y="5040242"/>
            <a:ext cx="2984895" cy="109601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40851" y="1842052"/>
            <a:ext cx="7370267" cy="3198192"/>
          </a:xfrm>
        </p:spPr>
      </p:pic>
    </p:spTree>
    <p:extLst>
      <p:ext uri="{BB962C8B-B14F-4D97-AF65-F5344CB8AC3E}">
        <p14:creationId xmlns:p14="http://schemas.microsoft.com/office/powerpoint/2010/main" xmlns="" val="1580162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334" y="1392342"/>
            <a:ext cx="4286552" cy="3900849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21107" y="1392342"/>
            <a:ext cx="5011150" cy="445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1239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8" name="Content Placeholder 7" descr="Access Class Diagra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5434" y="1754427"/>
            <a:ext cx="8350688" cy="2327241"/>
          </a:xfrm>
        </p:spPr>
      </p:pic>
    </p:spTree>
    <p:extLst>
      <p:ext uri="{BB962C8B-B14F-4D97-AF65-F5344CB8AC3E}">
        <p14:creationId xmlns:p14="http://schemas.microsoft.com/office/powerpoint/2010/main" xmlns="" val="1711239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92611" y="3794743"/>
            <a:ext cx="6950845" cy="280608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 (Documentation)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5056" y="1270000"/>
            <a:ext cx="10058400" cy="237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8190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772</TotalTime>
  <Words>44</Words>
  <Application>Microsoft Office PowerPoint</Application>
  <PresentationFormat>Custom</PresentationFormat>
  <Paragraphs>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TPS Reporting’s  Weekly Report #5</vt:lpstr>
      <vt:lpstr>Tests</vt:lpstr>
      <vt:lpstr>Tests (Continued)</vt:lpstr>
      <vt:lpstr>Running Code</vt:lpstr>
      <vt:lpstr>Running Code (Continued)</vt:lpstr>
      <vt:lpstr>Project Plan</vt:lpstr>
      <vt:lpstr>Deliverables</vt:lpstr>
      <vt:lpstr>Deliverables (Continued)</vt:lpstr>
      <vt:lpstr>Deliverables (Documentation)</vt:lpstr>
      <vt:lpstr>Deliverables (Documentation)</vt:lpstr>
    </vt:vector>
  </TitlesOfParts>
  <Company>Chattahoochee Technical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TPS Reporting’s  Weekly Report #1</dc:title>
  <dc:creator>Student</dc:creator>
  <cp:lastModifiedBy>Desk</cp:lastModifiedBy>
  <cp:revision>45</cp:revision>
  <dcterms:created xsi:type="dcterms:W3CDTF">2017-02-22T17:56:50Z</dcterms:created>
  <dcterms:modified xsi:type="dcterms:W3CDTF">2017-03-28T12:30:52Z</dcterms:modified>
</cp:coreProperties>
</file>