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71" r:id="rId4"/>
    <p:sldId id="280" r:id="rId5"/>
    <p:sldId id="265" r:id="rId6"/>
    <p:sldId id="267" r:id="rId7"/>
    <p:sldId id="272" r:id="rId8"/>
    <p:sldId id="268" r:id="rId9"/>
    <p:sldId id="285" r:id="rId10"/>
    <p:sldId id="269" r:id="rId11"/>
    <p:sldId id="279" r:id="rId12"/>
    <p:sldId id="282" r:id="rId13"/>
    <p:sldId id="273" r:id="rId14"/>
    <p:sldId id="270" r:id="rId15"/>
    <p:sldId id="278" r:id="rId16"/>
    <p:sldId id="275" r:id="rId17"/>
    <p:sldId id="277" r:id="rId18"/>
    <p:sldId id="281" r:id="rId19"/>
    <p:sldId id="276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6005"/>
            <a:ext cx="5335102" cy="3881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4" y="1416005"/>
            <a:ext cx="5271958" cy="46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" y="1270000"/>
            <a:ext cx="4894161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24" y="1270000"/>
            <a:ext cx="3731781" cy="492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83" y="2703739"/>
            <a:ext cx="3542440" cy="3897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22" y="3382054"/>
            <a:ext cx="2608378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Backups/Restore &amp; Installation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14" y="1551102"/>
            <a:ext cx="7782903" cy="17929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15" y="3415264"/>
            <a:ext cx="7782901" cy="16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for syntax and minor logic errors we used JUnit.</a:t>
            </a:r>
          </a:p>
          <a:p>
            <a:r>
              <a:rPr lang="en-US" dirty="0" smtClean="0"/>
              <a:t>We created manual user tests to guide users step-by-step through each process (examples, “login”, “form creation”, and “form retrieval”), and provide informative feedback.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536" y="5872846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next slide for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Examples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32412"/>
            <a:ext cx="4066773" cy="42584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3" y="1332412"/>
            <a:ext cx="4676679" cy="5042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6" y="498619"/>
            <a:ext cx="3228445" cy="16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descriptive documentation for each method and class in the application.</a:t>
            </a:r>
          </a:p>
          <a:p>
            <a:r>
              <a:rPr lang="en-US" dirty="0" smtClean="0"/>
              <a:t>Every comment block is formatted to be used with </a:t>
            </a:r>
            <a:r>
              <a:rPr lang="en-US" dirty="0" err="1" smtClean="0"/>
              <a:t>Javadocs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extra files have been created to assist with more complicated implementations of abstract classes and interfaces.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46536" y="5872846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next slide for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" y="1412484"/>
            <a:ext cx="5912267" cy="36001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53" y="1412484"/>
            <a:ext cx="5808657" cy="360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33" y="5175731"/>
            <a:ext cx="7801162" cy="14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6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3" y="1270000"/>
            <a:ext cx="6487578" cy="288139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1" y="3319893"/>
            <a:ext cx="6212066" cy="3400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72" y="314974"/>
            <a:ext cx="3563261" cy="42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(Help Facility)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87" y="1374547"/>
            <a:ext cx="7408361" cy="4416653"/>
          </a:xfrm>
        </p:spPr>
      </p:pic>
    </p:spTree>
    <p:extLst>
      <p:ext uri="{BB962C8B-B14F-4D97-AF65-F5344CB8AC3E}">
        <p14:creationId xmlns:p14="http://schemas.microsoft.com/office/powerpoint/2010/main" val="24742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(Help Facility “in app”)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89" y="1460567"/>
            <a:ext cx="7508739" cy="154883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04" y="3009399"/>
            <a:ext cx="5725324" cy="3591426"/>
          </a:xfrm>
        </p:spPr>
      </p:pic>
    </p:spTree>
    <p:extLst>
      <p:ext uri="{BB962C8B-B14F-4D97-AF65-F5344CB8AC3E}">
        <p14:creationId xmlns:p14="http://schemas.microsoft.com/office/powerpoint/2010/main" val="37061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Sprint #1</a:t>
            </a:r>
            <a:r>
              <a:rPr lang="en-US" dirty="0" smtClean="0"/>
              <a:t>: Design and implementation of login page, login servlet, and database update.</a:t>
            </a:r>
          </a:p>
          <a:p>
            <a:r>
              <a:rPr lang="en-US" i="1" dirty="0"/>
              <a:t>Sprint </a:t>
            </a:r>
            <a:r>
              <a:rPr lang="en-US" i="1" dirty="0" smtClean="0"/>
              <a:t>#2</a:t>
            </a:r>
            <a:r>
              <a:rPr lang="en-US" dirty="0" smtClean="0"/>
              <a:t>: Create business logic objects and object Junit tests.</a:t>
            </a:r>
          </a:p>
          <a:p>
            <a:r>
              <a:rPr lang="en-US" i="1" dirty="0"/>
              <a:t>Sprint </a:t>
            </a:r>
            <a:r>
              <a:rPr lang="en-US" i="1" dirty="0" smtClean="0"/>
              <a:t>#3</a:t>
            </a:r>
            <a:r>
              <a:rPr lang="en-US" dirty="0" smtClean="0"/>
              <a:t>: Design and implementation of “Form Creation” page, </a:t>
            </a:r>
            <a:r>
              <a:rPr lang="en-US" dirty="0"/>
              <a:t>c</a:t>
            </a:r>
            <a:r>
              <a:rPr lang="en-US" dirty="0" smtClean="0"/>
              <a:t>reation of “Body check” form, and persistence servlet.</a:t>
            </a:r>
          </a:p>
          <a:p>
            <a:r>
              <a:rPr lang="en-US" i="1" dirty="0"/>
              <a:t>Sprint </a:t>
            </a:r>
            <a:r>
              <a:rPr lang="en-US" i="1" dirty="0" smtClean="0"/>
              <a:t>#4</a:t>
            </a:r>
            <a:r>
              <a:rPr lang="en-US" dirty="0" smtClean="0"/>
              <a:t>: Creation </a:t>
            </a:r>
            <a:r>
              <a:rPr lang="en-US" dirty="0"/>
              <a:t>of </a:t>
            </a:r>
            <a:r>
              <a:rPr lang="en-US" dirty="0" smtClean="0"/>
              <a:t>“Incident Report” form, </a:t>
            </a:r>
            <a:r>
              <a:rPr lang="en-US" dirty="0"/>
              <a:t>and persistence servlet</a:t>
            </a:r>
            <a:r>
              <a:rPr lang="en-US" dirty="0" smtClean="0"/>
              <a:t>. Began form conversion to PDF format.</a:t>
            </a:r>
            <a:endParaRPr lang="en-US" dirty="0"/>
          </a:p>
          <a:p>
            <a:r>
              <a:rPr lang="en-US" i="1" dirty="0"/>
              <a:t>Sprint </a:t>
            </a:r>
            <a:r>
              <a:rPr lang="en-US" i="1" dirty="0" smtClean="0"/>
              <a:t>#5</a:t>
            </a:r>
            <a:r>
              <a:rPr lang="en-US" dirty="0" smtClean="0"/>
              <a:t>: Create “Form Retrieval” page and create servlet for dispatching to “Create Form” page and populate data for editing.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4002" y="6060747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further information, refer to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(Where/How to Start)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56" y="1316653"/>
            <a:ext cx="3729662" cy="5284171"/>
          </a:xfrm>
        </p:spPr>
      </p:pic>
    </p:spTree>
    <p:extLst>
      <p:ext uri="{BB962C8B-B14F-4D97-AF65-F5344CB8AC3E}">
        <p14:creationId xmlns:p14="http://schemas.microsoft.com/office/powerpoint/2010/main" val="10309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Project!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chemeClr val="bg2">
                    <a:lumMod val="25000"/>
                  </a:schemeClr>
                </a:solidFill>
              </a:rPr>
              <a:t>Project Demo</a:t>
            </a:r>
            <a:endParaRPr lang="en-US" sz="7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0629" y="6473867"/>
            <a:ext cx="953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Enjoy :3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609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71" y="1703388"/>
            <a:ext cx="6357793" cy="388143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69" y="5584825"/>
            <a:ext cx="2984895" cy="10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46" y="1533570"/>
            <a:ext cx="7682843" cy="38814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94" y="5415007"/>
            <a:ext cx="2984895" cy="10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23" y="1598885"/>
            <a:ext cx="5592798" cy="3881437"/>
          </a:xfrm>
        </p:spPr>
      </p:pic>
    </p:spTree>
    <p:extLst>
      <p:ext uri="{BB962C8B-B14F-4D97-AF65-F5344CB8AC3E}">
        <p14:creationId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71" y="3157602"/>
            <a:ext cx="3506016" cy="25710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9" y="1381651"/>
            <a:ext cx="4502809" cy="434702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71" y="1381651"/>
            <a:ext cx="2383464" cy="1191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35" y="1381651"/>
            <a:ext cx="3230085" cy="2733149"/>
          </a:xfrm>
          <a:prstGeom prst="rect">
            <a:avLst/>
          </a:prstGeom>
        </p:spPr>
      </p:pic>
      <p:cxnSp>
        <p:nvCxnSpPr>
          <p:cNvPr id="12" name="Curved Connector 11"/>
          <p:cNvCxnSpPr>
            <a:stCxn id="2" idx="0"/>
            <a:endCxn id="3" idx="0"/>
          </p:cNvCxnSpPr>
          <p:nvPr/>
        </p:nvCxnSpPr>
        <p:spPr>
          <a:xfrm rot="5400000" flipH="1" flipV="1">
            <a:off x="7274740" y="34914"/>
            <a:ext cx="12700" cy="2693475"/>
          </a:xfrm>
          <a:prstGeom prst="curvedConnector3">
            <a:avLst>
              <a:gd name="adj1" fmla="val 7971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8214215" y="4177792"/>
            <a:ext cx="1476106" cy="1350116"/>
          </a:xfrm>
          <a:prstGeom prst="curvedConnector3">
            <a:avLst>
              <a:gd name="adj1" fmla="val 118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38" y="1507445"/>
            <a:ext cx="2970727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7" y="1507444"/>
            <a:ext cx="69449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(Schema)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464354"/>
            <a:ext cx="9351420" cy="3747726"/>
          </a:xfrm>
        </p:spPr>
      </p:pic>
    </p:spTree>
    <p:extLst>
      <p:ext uri="{BB962C8B-B14F-4D97-AF65-F5344CB8AC3E}">
        <p14:creationId xmlns:p14="http://schemas.microsoft.com/office/powerpoint/2010/main" val="5308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(Deployed)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94" y="5209981"/>
            <a:ext cx="5744377" cy="1390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8" y="1270000"/>
            <a:ext cx="6825343" cy="38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1423</TotalTime>
  <Words>307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TPS Reporting’s  Final Presentation</vt:lpstr>
      <vt:lpstr>Iterations</vt:lpstr>
      <vt:lpstr>Project Management</vt:lpstr>
      <vt:lpstr>Project Management (Continued)</vt:lpstr>
      <vt:lpstr>Project Management (Continued)</vt:lpstr>
      <vt:lpstr>Diagrams</vt:lpstr>
      <vt:lpstr>Diagrams (Continued)</vt:lpstr>
      <vt:lpstr>Database (Schema)</vt:lpstr>
      <vt:lpstr>Database (Deployed)</vt:lpstr>
      <vt:lpstr>Interface Design</vt:lpstr>
      <vt:lpstr>Running Code</vt:lpstr>
      <vt:lpstr>Backups/Restore &amp; Installation</vt:lpstr>
      <vt:lpstr>Test Plan</vt:lpstr>
      <vt:lpstr>Test Examples</vt:lpstr>
      <vt:lpstr>Documentation</vt:lpstr>
      <vt:lpstr>Documentation (Continued)</vt:lpstr>
      <vt:lpstr>Documentation (Continued)</vt:lpstr>
      <vt:lpstr>Documentation (Help Facility)</vt:lpstr>
      <vt:lpstr>Documentation (Help Facility “in app”)</vt:lpstr>
      <vt:lpstr>Documentation (Where/How to Start)</vt:lpstr>
      <vt:lpstr>The Project!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82</cp:revision>
  <dcterms:created xsi:type="dcterms:W3CDTF">2017-02-22T17:56:50Z</dcterms:created>
  <dcterms:modified xsi:type="dcterms:W3CDTF">2017-05-01T18:39:20Z</dcterms:modified>
</cp:coreProperties>
</file>